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5.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6.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7.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theme/theme8.xml" ContentType="application/vnd.openxmlformats-officedocument.theme+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theme/theme9.xml" ContentType="application/vnd.openxmlformats-officedocument.theme+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theme/theme10.xml" ContentType="application/vnd.openxmlformats-officedocument.theme+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theme/theme11.xml" ContentType="application/vnd.openxmlformats-officedocument.theme+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theme/theme12.xml" ContentType="application/vnd.openxmlformats-officedocument.theme+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theme/theme13.xml" ContentType="application/vnd.openxmlformats-officedocument.theme+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modernComment_7FFFF3D8_C3AFEF7D.xml" ContentType="application/vnd.ms-powerpoint.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76" r:id="rId6"/>
    <p:sldMasterId id="2147483728" r:id="rId7"/>
    <p:sldMasterId id="2147483736" r:id="rId8"/>
    <p:sldMasterId id="2147483796" r:id="rId9"/>
    <p:sldMasterId id="2147483810" r:id="rId10"/>
    <p:sldMasterId id="2147483829" r:id="rId11"/>
    <p:sldMasterId id="2147483945" r:id="rId12"/>
    <p:sldMasterId id="2147483948" r:id="rId13"/>
    <p:sldMasterId id="2147483961" r:id="rId14"/>
    <p:sldMasterId id="2147483973" r:id="rId15"/>
    <p:sldMasterId id="2147483976" r:id="rId16"/>
    <p:sldMasterId id="2147483979" r:id="rId17"/>
  </p:sldMasterIdLst>
  <p:notesMasterIdLst>
    <p:notesMasterId r:id="rId99"/>
  </p:notesMasterIdLst>
  <p:sldIdLst>
    <p:sldId id="2076138386" r:id="rId18"/>
    <p:sldId id="2147478888" r:id="rId19"/>
    <p:sldId id="2076137339" r:id="rId20"/>
    <p:sldId id="257" r:id="rId21"/>
    <p:sldId id="259" r:id="rId22"/>
    <p:sldId id="2147482882" r:id="rId23"/>
    <p:sldId id="287" r:id="rId24"/>
    <p:sldId id="2147478948" r:id="rId25"/>
    <p:sldId id="274" r:id="rId26"/>
    <p:sldId id="278" r:id="rId27"/>
    <p:sldId id="279" r:id="rId28"/>
    <p:sldId id="280" r:id="rId29"/>
    <p:sldId id="2147483646" r:id="rId30"/>
    <p:sldId id="301" r:id="rId31"/>
    <p:sldId id="267" r:id="rId32"/>
    <p:sldId id="266" r:id="rId33"/>
    <p:sldId id="2076138553" r:id="rId34"/>
    <p:sldId id="258" r:id="rId35"/>
    <p:sldId id="268" r:id="rId36"/>
    <p:sldId id="269" r:id="rId37"/>
    <p:sldId id="272" r:id="rId38"/>
    <p:sldId id="285" r:id="rId39"/>
    <p:sldId id="286" r:id="rId40"/>
    <p:sldId id="292" r:id="rId41"/>
    <p:sldId id="260" r:id="rId42"/>
    <p:sldId id="293" r:id="rId43"/>
    <p:sldId id="264" r:id="rId44"/>
    <p:sldId id="2147482012" r:id="rId45"/>
    <p:sldId id="281" r:id="rId46"/>
    <p:sldId id="289" r:id="rId47"/>
    <p:sldId id="291" r:id="rId48"/>
    <p:sldId id="2147479581" r:id="rId49"/>
    <p:sldId id="290" r:id="rId50"/>
    <p:sldId id="275" r:id="rId51"/>
    <p:sldId id="307" r:id="rId52"/>
    <p:sldId id="2147480534" r:id="rId53"/>
    <p:sldId id="2147480536" r:id="rId54"/>
    <p:sldId id="2147480538" r:id="rId55"/>
    <p:sldId id="294" r:id="rId56"/>
    <p:sldId id="2147480539" r:id="rId57"/>
    <p:sldId id="2147480542" r:id="rId58"/>
    <p:sldId id="2147480540" r:id="rId59"/>
    <p:sldId id="2147480541" r:id="rId60"/>
    <p:sldId id="295" r:id="rId61"/>
    <p:sldId id="300" r:id="rId62"/>
    <p:sldId id="265" r:id="rId63"/>
    <p:sldId id="263" r:id="rId64"/>
    <p:sldId id="296" r:id="rId65"/>
    <p:sldId id="297" r:id="rId66"/>
    <p:sldId id="270" r:id="rId67"/>
    <p:sldId id="271" r:id="rId68"/>
    <p:sldId id="298" r:id="rId69"/>
    <p:sldId id="2147483647" r:id="rId70"/>
    <p:sldId id="2147482138" r:id="rId71"/>
    <p:sldId id="2147483604" r:id="rId72"/>
    <p:sldId id="276" r:id="rId73"/>
    <p:sldId id="2147483643" r:id="rId74"/>
    <p:sldId id="2147483627" r:id="rId75"/>
    <p:sldId id="2147483628" r:id="rId76"/>
    <p:sldId id="2147481983" r:id="rId77"/>
    <p:sldId id="2147482041" r:id="rId78"/>
    <p:sldId id="256" r:id="rId79"/>
    <p:sldId id="282" r:id="rId80"/>
    <p:sldId id="2147481988" r:id="rId81"/>
    <p:sldId id="2147483633" r:id="rId82"/>
    <p:sldId id="262" r:id="rId83"/>
    <p:sldId id="2147482048" r:id="rId84"/>
    <p:sldId id="2147483637" r:id="rId85"/>
    <p:sldId id="2147481995" r:id="rId86"/>
    <p:sldId id="385" r:id="rId87"/>
    <p:sldId id="288" r:id="rId88"/>
    <p:sldId id="261" r:id="rId89"/>
    <p:sldId id="284" r:id="rId90"/>
    <p:sldId id="2147481992" r:id="rId91"/>
    <p:sldId id="283" r:id="rId92"/>
    <p:sldId id="2147482010" r:id="rId93"/>
    <p:sldId id="273" r:id="rId94"/>
    <p:sldId id="299" r:id="rId95"/>
    <p:sldId id="277" r:id="rId96"/>
    <p:sldId id="2147478884" r:id="rId97"/>
    <p:sldId id="2076138404"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 Muazma and Bob" id="{BCDE87A5-419F-4E57-9CAF-3011474F33D8}">
          <p14:sldIdLst>
            <p14:sldId id="2076138386"/>
            <p14:sldId id="2147478888"/>
            <p14:sldId id="2076137339"/>
            <p14:sldId id="257"/>
            <p14:sldId id="259"/>
            <p14:sldId id="2147482882"/>
          </p14:sldIdLst>
        </p14:section>
        <p14:section name="Module 1- Gen AI Fundamentals (Bob)" id="{BBA1641A-F560-44BF-AF82-E577FC6A1844}">
          <p14:sldIdLst>
            <p14:sldId id="287"/>
            <p14:sldId id="2147478948"/>
            <p14:sldId id="274"/>
            <p14:sldId id="278"/>
            <p14:sldId id="279"/>
            <p14:sldId id="280"/>
            <p14:sldId id="2147483646"/>
            <p14:sldId id="301"/>
          </p14:sldIdLst>
        </p14:section>
        <p14:section name="Module 2 - AI Models (Muazma)" id="{5002920B-DFA9-49F9-8AF1-D94D1764F38A}">
          <p14:sldIdLst>
            <p14:sldId id="267"/>
            <p14:sldId id="266"/>
            <p14:sldId id="2076138553"/>
            <p14:sldId id="258"/>
            <p14:sldId id="268"/>
            <p14:sldId id="269"/>
            <p14:sldId id="272"/>
            <p14:sldId id="285"/>
            <p14:sldId id="286"/>
            <p14:sldId id="292"/>
          </p14:sldIdLst>
        </p14:section>
        <p14:section name="Module 3 - Getting Started with SQL and AI  (Bob)" id="{8DA03400-4574-4E60-8BB0-29B9794E0F94}">
          <p14:sldIdLst>
            <p14:sldId id="260"/>
            <p14:sldId id="293"/>
            <p14:sldId id="264"/>
            <p14:sldId id="2147482012"/>
            <p14:sldId id="281"/>
            <p14:sldId id="289"/>
            <p14:sldId id="291"/>
            <p14:sldId id="2147479581"/>
            <p14:sldId id="290"/>
            <p14:sldId id="275"/>
          </p14:sldIdLst>
        </p14:section>
        <p14:section name="Module 4 - RAG Patterns (Muazma)" id="{F1645FAA-D28F-4032-B09C-361AE11E0605}">
          <p14:sldIdLst>
            <p14:sldId id="307"/>
            <p14:sldId id="2147480534"/>
            <p14:sldId id="2147480536"/>
            <p14:sldId id="2147480538"/>
            <p14:sldId id="294"/>
            <p14:sldId id="2147480539"/>
            <p14:sldId id="2147480542"/>
            <p14:sldId id="2147480540"/>
            <p14:sldId id="2147480541"/>
            <p14:sldId id="295"/>
            <p14:sldId id="300"/>
          </p14:sldIdLst>
        </p14:section>
        <p14:section name="Module 5 - Content Safety (Muazma)" id="{A9C03DF8-8352-4E28-A258-209C50950C59}">
          <p14:sldIdLst>
            <p14:sldId id="265"/>
            <p14:sldId id="263"/>
            <p14:sldId id="296"/>
          </p14:sldIdLst>
        </p14:section>
        <p14:section name="Module 6 - GenAI Frameworks (Muazma)" id="{08501AC2-D798-40AA-9562-C2496E85E80C}">
          <p14:sldIdLst>
            <p14:sldId id="297"/>
            <p14:sldId id="270"/>
            <p14:sldId id="271"/>
            <p14:sldId id="298"/>
          </p14:sldIdLst>
        </p14:section>
        <p14:section name="Module 7 - Copilots (Bob)" id="{8384B086-C991-4A14-A491-2D3E19F7717F}">
          <p14:sldIdLst>
            <p14:sldId id="2147483647"/>
            <p14:sldId id="2147482138"/>
            <p14:sldId id="2147483604"/>
            <p14:sldId id="276"/>
            <p14:sldId id="2147483643"/>
            <p14:sldId id="2147483627"/>
            <p14:sldId id="2147483628"/>
            <p14:sldId id="2147481983"/>
            <p14:sldId id="2147482041"/>
            <p14:sldId id="256"/>
            <p14:sldId id="282"/>
            <p14:sldId id="2147481988"/>
            <p14:sldId id="2147483633"/>
            <p14:sldId id="262"/>
            <p14:sldId id="2147482048"/>
            <p14:sldId id="2147483637"/>
            <p14:sldId id="2147481995"/>
          </p14:sldIdLst>
        </p14:section>
        <p14:section name="Module 8 - Microsoft Fabric (Bob)" id="{EB4CF75C-C74B-4C4D-BDC3-C1CD70EB9C10}">
          <p14:sldIdLst>
            <p14:sldId id="385"/>
            <p14:sldId id="288"/>
            <p14:sldId id="261"/>
            <p14:sldId id="284"/>
            <p14:sldId id="2147481992"/>
            <p14:sldId id="283"/>
            <p14:sldId id="2147482010"/>
          </p14:sldIdLst>
        </p14:section>
        <p14:section name="Closing (Muazma and Bob)" id="{5DA307F8-9FE2-4748-A238-5C2635FD9038}">
          <p14:sldIdLst>
            <p14:sldId id="273"/>
            <p14:sldId id="299"/>
            <p14:sldId id="277"/>
            <p14:sldId id="2147478884"/>
            <p14:sldId id="207613840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5142231-4DBB-E700-F003-A60C2843E95C}" name="Muazma Zahid" initials="" userId="S::muzahid@microsoft.com::bb82af86-5cc5-440e-80cd-3b8daea7b133" providerId="AD"/>
  <p188:author id="{DDE12FCE-8D43-C8B6-8CC9-2C2C1A56130B}" name="Bob Ward" initials="BW" userId="S::bobward@microsoft.com::6da7c2dd-8e2e-469f-a216-c384312e2a2d"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7E5E55-62CD-4BC2-8721-401F7D46AC14}" v="873" dt="2024-09-29T15:37:42.621"/>
    <p1510:client id="{70894A87-421B-4664-AEB8-4DA8091A4B26}" v="15" dt="2024-09-29T15:29:06.1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21" Type="http://schemas.openxmlformats.org/officeDocument/2006/relationships/slide" Target="slides/slide4.xml"/><Relationship Id="rId42" Type="http://schemas.openxmlformats.org/officeDocument/2006/relationships/slide" Target="slides/slide25.xml"/><Relationship Id="rId47" Type="http://schemas.openxmlformats.org/officeDocument/2006/relationships/slide" Target="slides/slide30.xml"/><Relationship Id="rId63" Type="http://schemas.openxmlformats.org/officeDocument/2006/relationships/slide" Target="slides/slide46.xml"/><Relationship Id="rId68" Type="http://schemas.openxmlformats.org/officeDocument/2006/relationships/slide" Target="slides/slide51.xml"/><Relationship Id="rId84" Type="http://schemas.openxmlformats.org/officeDocument/2006/relationships/slide" Target="slides/slide67.xml"/><Relationship Id="rId89" Type="http://schemas.openxmlformats.org/officeDocument/2006/relationships/slide" Target="slides/slide72.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 Target="slides/slide15.xml"/><Relationship Id="rId37" Type="http://schemas.openxmlformats.org/officeDocument/2006/relationships/slide" Target="slides/slide20.xml"/><Relationship Id="rId53" Type="http://schemas.openxmlformats.org/officeDocument/2006/relationships/slide" Target="slides/slide36.xml"/><Relationship Id="rId58" Type="http://schemas.openxmlformats.org/officeDocument/2006/relationships/slide" Target="slides/slide41.xml"/><Relationship Id="rId74" Type="http://schemas.openxmlformats.org/officeDocument/2006/relationships/slide" Target="slides/slide57.xml"/><Relationship Id="rId79" Type="http://schemas.openxmlformats.org/officeDocument/2006/relationships/slide" Target="slides/slide62.xml"/><Relationship Id="rId102" Type="http://schemas.openxmlformats.org/officeDocument/2006/relationships/theme" Target="theme/theme1.xml"/><Relationship Id="rId5" Type="http://schemas.openxmlformats.org/officeDocument/2006/relationships/slideMaster" Target="slideMasters/slideMaster2.xml"/><Relationship Id="rId90" Type="http://schemas.openxmlformats.org/officeDocument/2006/relationships/slide" Target="slides/slide73.xml"/><Relationship Id="rId95" Type="http://schemas.openxmlformats.org/officeDocument/2006/relationships/slide" Target="slides/slide78.xml"/><Relationship Id="rId22" Type="http://schemas.openxmlformats.org/officeDocument/2006/relationships/slide" Target="slides/slide5.xml"/><Relationship Id="rId27" Type="http://schemas.openxmlformats.org/officeDocument/2006/relationships/slide" Target="slides/slide10.xml"/><Relationship Id="rId43" Type="http://schemas.openxmlformats.org/officeDocument/2006/relationships/slide" Target="slides/slide26.xml"/><Relationship Id="rId48" Type="http://schemas.openxmlformats.org/officeDocument/2006/relationships/slide" Target="slides/slide31.xml"/><Relationship Id="rId64" Type="http://schemas.openxmlformats.org/officeDocument/2006/relationships/slide" Target="slides/slide47.xml"/><Relationship Id="rId69" Type="http://schemas.openxmlformats.org/officeDocument/2006/relationships/slide" Target="slides/slide52.xml"/><Relationship Id="rId80" Type="http://schemas.openxmlformats.org/officeDocument/2006/relationships/slide" Target="slides/slide63.xml"/><Relationship Id="rId85" Type="http://schemas.openxmlformats.org/officeDocument/2006/relationships/slide" Target="slides/slide68.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33" Type="http://schemas.openxmlformats.org/officeDocument/2006/relationships/slide" Target="slides/slide16.xml"/><Relationship Id="rId38" Type="http://schemas.openxmlformats.org/officeDocument/2006/relationships/slide" Target="slides/slide21.xml"/><Relationship Id="rId59" Type="http://schemas.openxmlformats.org/officeDocument/2006/relationships/slide" Target="slides/slide42.xml"/><Relationship Id="rId103" Type="http://schemas.openxmlformats.org/officeDocument/2006/relationships/tableStyles" Target="tableStyles.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openxmlformats.org/officeDocument/2006/relationships/slide" Target="slides/slide53.xml"/><Relationship Id="rId75" Type="http://schemas.openxmlformats.org/officeDocument/2006/relationships/slide" Target="slides/slide58.xml"/><Relationship Id="rId83" Type="http://schemas.openxmlformats.org/officeDocument/2006/relationships/slide" Target="slides/slide66.xml"/><Relationship Id="rId88" Type="http://schemas.openxmlformats.org/officeDocument/2006/relationships/slide" Target="slides/slide71.xml"/><Relationship Id="rId91" Type="http://schemas.openxmlformats.org/officeDocument/2006/relationships/slide" Target="slides/slide74.xml"/><Relationship Id="rId96" Type="http://schemas.openxmlformats.org/officeDocument/2006/relationships/slide" Target="slides/slide79.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6" Type="http://schemas.microsoft.com/office/2018/10/relationships/authors" Target="authors.xml"/><Relationship Id="rId10" Type="http://schemas.openxmlformats.org/officeDocument/2006/relationships/slideMaster" Target="slideMasters/slideMaster7.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slide" Target="slides/slide56.xml"/><Relationship Id="rId78" Type="http://schemas.openxmlformats.org/officeDocument/2006/relationships/slide" Target="slides/slide61.xml"/><Relationship Id="rId81" Type="http://schemas.openxmlformats.org/officeDocument/2006/relationships/slide" Target="slides/slide64.xml"/><Relationship Id="rId86" Type="http://schemas.openxmlformats.org/officeDocument/2006/relationships/slide" Target="slides/slide69.xml"/><Relationship Id="rId94" Type="http://schemas.openxmlformats.org/officeDocument/2006/relationships/slide" Target="slides/slide77.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1.xml"/><Relationship Id="rId39" Type="http://schemas.openxmlformats.org/officeDocument/2006/relationships/slide" Target="slides/slide2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slide" Target="slides/slide59.xml"/><Relationship Id="rId97" Type="http://schemas.openxmlformats.org/officeDocument/2006/relationships/slide" Target="slides/slide80.xml"/><Relationship Id="rId104" Type="http://schemas.microsoft.com/office/2016/11/relationships/changesInfo" Target="changesInfos/changesInfo1.xml"/><Relationship Id="rId7" Type="http://schemas.openxmlformats.org/officeDocument/2006/relationships/slideMaster" Target="slideMasters/slideMaster4.xml"/><Relationship Id="rId71" Type="http://schemas.openxmlformats.org/officeDocument/2006/relationships/slide" Target="slides/slide54.xml"/><Relationship Id="rId92" Type="http://schemas.openxmlformats.org/officeDocument/2006/relationships/slide" Target="slides/slide75.xml"/><Relationship Id="rId2" Type="http://schemas.openxmlformats.org/officeDocument/2006/relationships/customXml" Target="../customXml/item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 Id="rId87" Type="http://schemas.openxmlformats.org/officeDocument/2006/relationships/slide" Target="slides/slide70.xml"/><Relationship Id="rId61" Type="http://schemas.openxmlformats.org/officeDocument/2006/relationships/slide" Target="slides/slide44.xml"/><Relationship Id="rId82" Type="http://schemas.openxmlformats.org/officeDocument/2006/relationships/slide" Target="slides/slide65.xml"/><Relationship Id="rId19" Type="http://schemas.openxmlformats.org/officeDocument/2006/relationships/slide" Target="slides/slide2.xml"/><Relationship Id="rId14" Type="http://schemas.openxmlformats.org/officeDocument/2006/relationships/slideMaster" Target="slideMasters/slideMaster11.xml"/><Relationship Id="rId30" Type="http://schemas.openxmlformats.org/officeDocument/2006/relationships/slide" Target="slides/slide13.xml"/><Relationship Id="rId35" Type="http://schemas.openxmlformats.org/officeDocument/2006/relationships/slide" Target="slides/slide18.xml"/><Relationship Id="rId56" Type="http://schemas.openxmlformats.org/officeDocument/2006/relationships/slide" Target="slides/slide39.xml"/><Relationship Id="rId77" Type="http://schemas.openxmlformats.org/officeDocument/2006/relationships/slide" Target="slides/slide60.xml"/><Relationship Id="rId100" Type="http://schemas.openxmlformats.org/officeDocument/2006/relationships/presProps" Target="presProps.xml"/><Relationship Id="rId105"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slide" Target="slides/slide34.xml"/><Relationship Id="rId72" Type="http://schemas.openxmlformats.org/officeDocument/2006/relationships/slide" Target="slides/slide55.xml"/><Relationship Id="rId93" Type="http://schemas.openxmlformats.org/officeDocument/2006/relationships/slide" Target="slides/slide76.xml"/><Relationship Id="rId98" Type="http://schemas.openxmlformats.org/officeDocument/2006/relationships/slide" Target="slides/slide81.xml"/><Relationship Id="rId3" Type="http://schemas.openxmlformats.org/officeDocument/2006/relationships/customXml" Target="../customXml/item3.xml"/><Relationship Id="rId25" Type="http://schemas.openxmlformats.org/officeDocument/2006/relationships/slide" Target="slides/slide8.xml"/><Relationship Id="rId46" Type="http://schemas.openxmlformats.org/officeDocument/2006/relationships/slide" Target="slides/slide29.xml"/><Relationship Id="rId67" Type="http://schemas.openxmlformats.org/officeDocument/2006/relationships/slide" Target="slides/slide5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azma Zahid" userId="bb82af86-5cc5-440e-80cd-3b8daea7b133" providerId="ADAL" clId="{70894A87-421B-4664-AEB8-4DA8091A4B26}"/>
    <pc:docChg chg="undo redo custSel addSld delSld modSld sldOrd modSection">
      <pc:chgData name="Muazma Zahid" userId="bb82af86-5cc5-440e-80cd-3b8daea7b133" providerId="ADAL" clId="{70894A87-421B-4664-AEB8-4DA8091A4B26}" dt="2024-09-29T15:29:06.179" v="2048" actId="14100"/>
      <pc:docMkLst>
        <pc:docMk/>
      </pc:docMkLst>
      <pc:sldChg chg="modSp mod modNotesTx">
        <pc:chgData name="Muazma Zahid" userId="bb82af86-5cc5-440e-80cd-3b8daea7b133" providerId="ADAL" clId="{70894A87-421B-4664-AEB8-4DA8091A4B26}" dt="2024-09-10T22:21:10.589" v="733" actId="20577"/>
        <pc:sldMkLst>
          <pc:docMk/>
          <pc:sldMk cId="1811258379" sldId="257"/>
        </pc:sldMkLst>
        <pc:spChg chg="mod">
          <ac:chgData name="Muazma Zahid" userId="bb82af86-5cc5-440e-80cd-3b8daea7b133" providerId="ADAL" clId="{70894A87-421B-4664-AEB8-4DA8091A4B26}" dt="2024-09-10T22:21:10.589" v="733" actId="20577"/>
          <ac:spMkLst>
            <pc:docMk/>
            <pc:sldMk cId="1811258379" sldId="257"/>
            <ac:spMk id="5" creationId="{72E204B1-EC32-1336-C2BF-D717C0747A8B}"/>
          </ac:spMkLst>
        </pc:spChg>
      </pc:sldChg>
      <pc:sldChg chg="del delDesignElem">
        <pc:chgData name="Muazma Zahid" userId="bb82af86-5cc5-440e-80cd-3b8daea7b133" providerId="ADAL" clId="{70894A87-421B-4664-AEB8-4DA8091A4B26}" dt="2024-09-27T23:48:19.781" v="1948" actId="47"/>
        <pc:sldMkLst>
          <pc:docMk/>
          <pc:sldMk cId="1159196950" sldId="258"/>
        </pc:sldMkLst>
      </pc:sldChg>
      <pc:sldChg chg="modSp del mod">
        <pc:chgData name="Muazma Zahid" userId="bb82af86-5cc5-440e-80cd-3b8daea7b133" providerId="ADAL" clId="{70894A87-421B-4664-AEB8-4DA8091A4B26}" dt="2024-09-27T23:43:24.272" v="1945" actId="47"/>
        <pc:sldMkLst>
          <pc:docMk/>
          <pc:sldMk cId="2069623958" sldId="258"/>
        </pc:sldMkLst>
        <pc:spChg chg="mod">
          <ac:chgData name="Muazma Zahid" userId="bb82af86-5cc5-440e-80cd-3b8daea7b133" providerId="ADAL" clId="{70894A87-421B-4664-AEB8-4DA8091A4B26}" dt="2024-09-27T23:43:13.612" v="1943" actId="21"/>
          <ac:spMkLst>
            <pc:docMk/>
            <pc:sldMk cId="2069623958" sldId="258"/>
            <ac:spMk id="5" creationId="{93CAC562-FFAF-1389-4984-B52580D16039}"/>
          </ac:spMkLst>
        </pc:spChg>
      </pc:sldChg>
      <pc:sldChg chg="addSp delSp add del setBg delDesignElem">
        <pc:chgData name="Muazma Zahid" userId="bb82af86-5cc5-440e-80cd-3b8daea7b133" providerId="ADAL" clId="{70894A87-421B-4664-AEB8-4DA8091A4B26}" dt="2024-09-27T23:48:23.185" v="1951"/>
        <pc:sldMkLst>
          <pc:docMk/>
          <pc:sldMk cId="3430449117" sldId="258"/>
        </pc:sldMkLst>
        <pc:spChg chg="add del">
          <ac:chgData name="Muazma Zahid" userId="bb82af86-5cc5-440e-80cd-3b8daea7b133" providerId="ADAL" clId="{70894A87-421B-4664-AEB8-4DA8091A4B26}" dt="2024-09-27T23:48:23.185" v="1951"/>
          <ac:spMkLst>
            <pc:docMk/>
            <pc:sldMk cId="3430449117" sldId="258"/>
            <ac:spMk id="8" creationId="{2452E1E0-E8A7-2BA5-B087-CDF29DAA26A8}"/>
          </ac:spMkLst>
        </pc:spChg>
        <pc:spChg chg="add del">
          <ac:chgData name="Muazma Zahid" userId="bb82af86-5cc5-440e-80cd-3b8daea7b133" providerId="ADAL" clId="{70894A87-421B-4664-AEB8-4DA8091A4B26}" dt="2024-09-27T23:48:23.185" v="1951"/>
          <ac:spMkLst>
            <pc:docMk/>
            <pc:sldMk cId="3430449117" sldId="258"/>
            <ac:spMk id="10" creationId="{9043D27C-B9ED-7DBA-FCD7-B47E2B01E266}"/>
          </ac:spMkLst>
        </pc:spChg>
        <pc:spChg chg="add del">
          <ac:chgData name="Muazma Zahid" userId="bb82af86-5cc5-440e-80cd-3b8daea7b133" providerId="ADAL" clId="{70894A87-421B-4664-AEB8-4DA8091A4B26}" dt="2024-09-27T23:48:23.185" v="1951"/>
          <ac:spMkLst>
            <pc:docMk/>
            <pc:sldMk cId="3430449117" sldId="258"/>
            <ac:spMk id="12" creationId="{3AB0BF7A-0B63-5706-20B5-3ADE8C0D4E06}"/>
          </ac:spMkLst>
        </pc:spChg>
        <pc:spChg chg="add del">
          <ac:chgData name="Muazma Zahid" userId="bb82af86-5cc5-440e-80cd-3b8daea7b133" providerId="ADAL" clId="{70894A87-421B-4664-AEB8-4DA8091A4B26}" dt="2024-09-27T23:48:23.185" v="1951"/>
          <ac:spMkLst>
            <pc:docMk/>
            <pc:sldMk cId="3430449117" sldId="258"/>
            <ac:spMk id="14" creationId="{48580072-30F2-73C5-62DC-D657C6759C77}"/>
          </ac:spMkLst>
        </pc:spChg>
        <pc:spChg chg="add del">
          <ac:chgData name="Muazma Zahid" userId="bb82af86-5cc5-440e-80cd-3b8daea7b133" providerId="ADAL" clId="{70894A87-421B-4664-AEB8-4DA8091A4B26}" dt="2024-09-27T23:48:23.185" v="1951"/>
          <ac:spMkLst>
            <pc:docMk/>
            <pc:sldMk cId="3430449117" sldId="258"/>
            <ac:spMk id="16" creationId="{001F1856-E769-8F42-099E-E9E10FFCA270}"/>
          </ac:spMkLst>
        </pc:spChg>
        <pc:spChg chg="add del">
          <ac:chgData name="Muazma Zahid" userId="bb82af86-5cc5-440e-80cd-3b8daea7b133" providerId="ADAL" clId="{70894A87-421B-4664-AEB8-4DA8091A4B26}" dt="2024-09-27T23:48:23.185" v="1951"/>
          <ac:spMkLst>
            <pc:docMk/>
            <pc:sldMk cId="3430449117" sldId="258"/>
            <ac:spMk id="18" creationId="{0A093215-3C47-A555-798E-237548B3EBDC}"/>
          </ac:spMkLst>
        </pc:spChg>
      </pc:sldChg>
      <pc:sldChg chg="modSp mod">
        <pc:chgData name="Muazma Zahid" userId="bb82af86-5cc5-440e-80cd-3b8daea7b133" providerId="ADAL" clId="{70894A87-421B-4664-AEB8-4DA8091A4B26}" dt="2024-09-27T23:49:41.383" v="1975" actId="20577"/>
        <pc:sldMkLst>
          <pc:docMk/>
          <pc:sldMk cId="4025549524" sldId="258"/>
        </pc:sldMkLst>
        <pc:spChg chg="mod">
          <ac:chgData name="Muazma Zahid" userId="bb82af86-5cc5-440e-80cd-3b8daea7b133" providerId="ADAL" clId="{70894A87-421B-4664-AEB8-4DA8091A4B26}" dt="2024-09-27T23:49:41.383" v="1975" actId="20577"/>
          <ac:spMkLst>
            <pc:docMk/>
            <pc:sldMk cId="4025549524" sldId="258"/>
            <ac:spMk id="3" creationId="{E609A137-A29C-1B95-FE45-0D45C40A8112}"/>
          </ac:spMkLst>
        </pc:spChg>
      </pc:sldChg>
      <pc:sldChg chg="modSp mod">
        <pc:chgData name="Muazma Zahid" userId="bb82af86-5cc5-440e-80cd-3b8daea7b133" providerId="ADAL" clId="{70894A87-421B-4664-AEB8-4DA8091A4B26}" dt="2024-09-28T16:24:48.885" v="2027" actId="20577"/>
        <pc:sldMkLst>
          <pc:docMk/>
          <pc:sldMk cId="179543847" sldId="259"/>
        </pc:sldMkLst>
        <pc:spChg chg="mod">
          <ac:chgData name="Muazma Zahid" userId="bb82af86-5cc5-440e-80cd-3b8daea7b133" providerId="ADAL" clId="{70894A87-421B-4664-AEB8-4DA8091A4B26}" dt="2024-09-27T23:43:33.943" v="1946" actId="313"/>
          <ac:spMkLst>
            <pc:docMk/>
            <pc:sldMk cId="179543847" sldId="259"/>
            <ac:spMk id="2" creationId="{0E7A7A4B-D7E0-A372-054F-43867493A546}"/>
          </ac:spMkLst>
        </pc:spChg>
        <pc:spChg chg="mod">
          <ac:chgData name="Muazma Zahid" userId="bb82af86-5cc5-440e-80cd-3b8daea7b133" providerId="ADAL" clId="{70894A87-421B-4664-AEB8-4DA8091A4B26}" dt="2024-09-28T16:24:48.885" v="2027" actId="20577"/>
          <ac:spMkLst>
            <pc:docMk/>
            <pc:sldMk cId="179543847" sldId="259"/>
            <ac:spMk id="3" creationId="{335F90D2-28F9-4E05-CF56-DD4C85B5CB3A}"/>
          </ac:spMkLst>
        </pc:spChg>
      </pc:sldChg>
      <pc:sldChg chg="ord">
        <pc:chgData name="Muazma Zahid" userId="bb82af86-5cc5-440e-80cd-3b8daea7b133" providerId="ADAL" clId="{70894A87-421B-4664-AEB8-4DA8091A4B26}" dt="2024-09-10T21:42:56.378" v="366"/>
        <pc:sldMkLst>
          <pc:docMk/>
          <pc:sldMk cId="3105128348" sldId="260"/>
        </pc:sldMkLst>
      </pc:sldChg>
      <pc:sldChg chg="delSp modSp mod ord">
        <pc:chgData name="Muazma Zahid" userId="bb82af86-5cc5-440e-80cd-3b8daea7b133" providerId="ADAL" clId="{70894A87-421B-4664-AEB8-4DA8091A4B26}" dt="2024-09-10T18:55:12.814" v="153"/>
        <pc:sldMkLst>
          <pc:docMk/>
          <pc:sldMk cId="196541116" sldId="262"/>
        </pc:sldMkLst>
        <pc:spChg chg="mod">
          <ac:chgData name="Muazma Zahid" userId="bb82af86-5cc5-440e-80cd-3b8daea7b133" providerId="ADAL" clId="{70894A87-421B-4664-AEB8-4DA8091A4B26}" dt="2024-09-10T18:43:41.114" v="44" actId="27636"/>
          <ac:spMkLst>
            <pc:docMk/>
            <pc:sldMk cId="196541116" sldId="262"/>
            <ac:spMk id="3" creationId="{8B347071-7D6A-2B2F-A755-E88165571E79}"/>
          </ac:spMkLst>
        </pc:spChg>
        <pc:spChg chg="del">
          <ac:chgData name="Muazma Zahid" userId="bb82af86-5cc5-440e-80cd-3b8daea7b133" providerId="ADAL" clId="{70894A87-421B-4664-AEB8-4DA8091A4B26}" dt="2024-09-10T18:40:40.648" v="4" actId="478"/>
          <ac:spMkLst>
            <pc:docMk/>
            <pc:sldMk cId="196541116" sldId="262"/>
            <ac:spMk id="4" creationId="{98F55E46-4AD4-13CA-DBB6-EA13249F5A7E}"/>
          </ac:spMkLst>
        </pc:spChg>
      </pc:sldChg>
      <pc:sldChg chg="delSp modSp mod ord delDesignElem modNotesTx">
        <pc:chgData name="Muazma Zahid" userId="bb82af86-5cc5-440e-80cd-3b8daea7b133" providerId="ADAL" clId="{70894A87-421B-4664-AEB8-4DA8091A4B26}" dt="2024-09-29T15:23:50.320" v="2047" actId="1076"/>
        <pc:sldMkLst>
          <pc:docMk/>
          <pc:sldMk cId="4235619102" sldId="263"/>
        </pc:sldMkLst>
        <pc:spChg chg="del">
          <ac:chgData name="Muazma Zahid" userId="bb82af86-5cc5-440e-80cd-3b8daea7b133" providerId="ADAL" clId="{70894A87-421B-4664-AEB8-4DA8091A4B26}" dt="2024-09-10T18:40:43.769" v="5" actId="478"/>
          <ac:spMkLst>
            <pc:docMk/>
            <pc:sldMk cId="4235619102" sldId="263"/>
            <ac:spMk id="5" creationId="{48D1DC91-930F-9648-131D-532B5EE91548}"/>
          </ac:spMkLst>
        </pc:spChg>
        <pc:graphicFrameChg chg="mod modGraphic">
          <ac:chgData name="Muazma Zahid" userId="bb82af86-5cc5-440e-80cd-3b8daea7b133" providerId="ADAL" clId="{70894A87-421B-4664-AEB8-4DA8091A4B26}" dt="2024-09-29T15:23:50.320" v="2047" actId="1076"/>
          <ac:graphicFrameMkLst>
            <pc:docMk/>
            <pc:sldMk cId="4235619102" sldId="263"/>
            <ac:graphicFrameMk id="4" creationId="{FC6A8AE5-DA24-E3AB-7E02-AEB05EB76074}"/>
          </ac:graphicFrameMkLst>
        </pc:graphicFrameChg>
      </pc:sldChg>
      <pc:sldChg chg="ord">
        <pc:chgData name="Muazma Zahid" userId="bb82af86-5cc5-440e-80cd-3b8daea7b133" providerId="ADAL" clId="{70894A87-421B-4664-AEB8-4DA8091A4B26}" dt="2024-09-10T21:42:56.378" v="366"/>
        <pc:sldMkLst>
          <pc:docMk/>
          <pc:sldMk cId="1649224187" sldId="264"/>
        </pc:sldMkLst>
      </pc:sldChg>
      <pc:sldChg chg="delSp modSp mod ord delDesignElem">
        <pc:chgData name="Muazma Zahid" userId="bb82af86-5cc5-440e-80cd-3b8daea7b133" providerId="ADAL" clId="{70894A87-421B-4664-AEB8-4DA8091A4B26}" dt="2024-09-29T15:22:45.573" v="2035" actId="14100"/>
        <pc:sldMkLst>
          <pc:docMk/>
          <pc:sldMk cId="1633259146" sldId="265"/>
        </pc:sldMkLst>
        <pc:spChg chg="del">
          <ac:chgData name="Muazma Zahid" userId="bb82af86-5cc5-440e-80cd-3b8daea7b133" providerId="ADAL" clId="{70894A87-421B-4664-AEB8-4DA8091A4B26}" dt="2024-09-10T18:40:47.264" v="6" actId="478"/>
          <ac:spMkLst>
            <pc:docMk/>
            <pc:sldMk cId="1633259146" sldId="265"/>
            <ac:spMk id="5" creationId="{54BD7633-BC2D-9FE9-D615-48D4F40F51B8}"/>
          </ac:spMkLst>
        </pc:spChg>
        <pc:graphicFrameChg chg="mod modGraphic">
          <ac:chgData name="Muazma Zahid" userId="bb82af86-5cc5-440e-80cd-3b8daea7b133" providerId="ADAL" clId="{70894A87-421B-4664-AEB8-4DA8091A4B26}" dt="2024-09-29T15:22:45.573" v="2035" actId="14100"/>
          <ac:graphicFrameMkLst>
            <pc:docMk/>
            <pc:sldMk cId="1633259146" sldId="265"/>
            <ac:graphicFrameMk id="4" creationId="{9BB01A9F-F3E1-BC4D-A3C4-1DB83261FFB5}"/>
          </ac:graphicFrameMkLst>
        </pc:graphicFrameChg>
      </pc:sldChg>
      <pc:sldChg chg="delSp modSp mod ord delDesignElem">
        <pc:chgData name="Muazma Zahid" userId="bb82af86-5cc5-440e-80cd-3b8daea7b133" providerId="ADAL" clId="{70894A87-421B-4664-AEB8-4DA8091A4B26}" dt="2024-09-10T18:44:00.805" v="48"/>
        <pc:sldMkLst>
          <pc:docMk/>
          <pc:sldMk cId="530857162" sldId="266"/>
        </pc:sldMkLst>
        <pc:spChg chg="del">
          <ac:chgData name="Muazma Zahid" userId="bb82af86-5cc5-440e-80cd-3b8daea7b133" providerId="ADAL" clId="{70894A87-421B-4664-AEB8-4DA8091A4B26}" dt="2024-09-10T18:40:51.780" v="7" actId="478"/>
          <ac:spMkLst>
            <pc:docMk/>
            <pc:sldMk cId="530857162" sldId="266"/>
            <ac:spMk id="5" creationId="{164355FF-E7E7-27C0-6C0C-0D417F0C527F}"/>
          </ac:spMkLst>
        </pc:spChg>
        <pc:graphicFrameChg chg="mod modGraphic">
          <ac:chgData name="Muazma Zahid" userId="bb82af86-5cc5-440e-80cd-3b8daea7b133" providerId="ADAL" clId="{70894A87-421B-4664-AEB8-4DA8091A4B26}" dt="2024-09-10T18:43:22.481" v="37" actId="3626"/>
          <ac:graphicFrameMkLst>
            <pc:docMk/>
            <pc:sldMk cId="530857162" sldId="266"/>
            <ac:graphicFrameMk id="4" creationId="{2CF569DF-721D-6B97-A6A4-D0AC68A4EE36}"/>
          </ac:graphicFrameMkLst>
        </pc:graphicFrameChg>
      </pc:sldChg>
      <pc:sldChg chg="addSp delSp modSp mod ord">
        <pc:chgData name="Muazma Zahid" userId="bb82af86-5cc5-440e-80cd-3b8daea7b133" providerId="ADAL" clId="{70894A87-421B-4664-AEB8-4DA8091A4B26}" dt="2024-09-27T15:47:55.203" v="1286" actId="478"/>
        <pc:sldMkLst>
          <pc:docMk/>
          <pc:sldMk cId="995710361" sldId="267"/>
        </pc:sldMkLst>
        <pc:spChg chg="add del mod">
          <ac:chgData name="Muazma Zahid" userId="bb82af86-5cc5-440e-80cd-3b8daea7b133" providerId="ADAL" clId="{70894A87-421B-4664-AEB8-4DA8091A4B26}" dt="2024-09-27T15:47:55.203" v="1286" actId="478"/>
          <ac:spMkLst>
            <pc:docMk/>
            <pc:sldMk cId="995710361" sldId="267"/>
            <ac:spMk id="3" creationId="{5E54EC45-5A74-A3EA-0ED6-EE110E50D3A3}"/>
          </ac:spMkLst>
        </pc:spChg>
        <pc:spChg chg="add mod">
          <ac:chgData name="Muazma Zahid" userId="bb82af86-5cc5-440e-80cd-3b8daea7b133" providerId="ADAL" clId="{70894A87-421B-4664-AEB8-4DA8091A4B26}" dt="2024-09-27T15:46:19.543" v="1277" actId="11529"/>
          <ac:spMkLst>
            <pc:docMk/>
            <pc:sldMk cId="995710361" sldId="267"/>
            <ac:spMk id="4" creationId="{992B7FBB-68D9-5D92-42B3-4F8AB433DFE0}"/>
          </ac:spMkLst>
        </pc:spChg>
        <pc:spChg chg="add del mod">
          <ac:chgData name="Muazma Zahid" userId="bb82af86-5cc5-440e-80cd-3b8daea7b133" providerId="ADAL" clId="{70894A87-421B-4664-AEB8-4DA8091A4B26}" dt="2024-09-27T15:47:32.802" v="1279" actId="478"/>
          <ac:spMkLst>
            <pc:docMk/>
            <pc:sldMk cId="995710361" sldId="267"/>
            <ac:spMk id="5" creationId="{CB95D502-9729-EF67-D6EC-2D36E8D46645}"/>
          </ac:spMkLst>
        </pc:spChg>
        <pc:spChg chg="add del">
          <ac:chgData name="Muazma Zahid" userId="bb82af86-5cc5-440e-80cd-3b8daea7b133" providerId="ADAL" clId="{70894A87-421B-4664-AEB8-4DA8091A4B26}" dt="2024-09-27T15:47:48.386" v="1284" actId="26606"/>
          <ac:spMkLst>
            <pc:docMk/>
            <pc:sldMk cId="995710361" sldId="267"/>
            <ac:spMk id="4105" creationId="{A8384FB5-9ADC-4DDC-881B-597D56F5B15D}"/>
          </ac:spMkLst>
        </pc:spChg>
        <pc:spChg chg="add del">
          <ac:chgData name="Muazma Zahid" userId="bb82af86-5cc5-440e-80cd-3b8daea7b133" providerId="ADAL" clId="{70894A87-421B-4664-AEB8-4DA8091A4B26}" dt="2024-09-27T15:47:48.386" v="1284" actId="26606"/>
          <ac:spMkLst>
            <pc:docMk/>
            <pc:sldMk cId="995710361" sldId="267"/>
            <ac:spMk id="4107" creationId="{91E5A9A7-95C6-4F4F-B00E-C82E07FE62EF}"/>
          </ac:spMkLst>
        </pc:spChg>
        <pc:spChg chg="add del">
          <ac:chgData name="Muazma Zahid" userId="bb82af86-5cc5-440e-80cd-3b8daea7b133" providerId="ADAL" clId="{70894A87-421B-4664-AEB8-4DA8091A4B26}" dt="2024-09-27T15:47:48.386" v="1284" actId="26606"/>
          <ac:spMkLst>
            <pc:docMk/>
            <pc:sldMk cId="995710361" sldId="267"/>
            <ac:spMk id="4109" creationId="{D07DD2DE-F619-49DD-B5E7-03A290FF4ED1}"/>
          </ac:spMkLst>
        </pc:spChg>
        <pc:spChg chg="add del">
          <ac:chgData name="Muazma Zahid" userId="bb82af86-5cc5-440e-80cd-3b8daea7b133" providerId="ADAL" clId="{70894A87-421B-4664-AEB8-4DA8091A4B26}" dt="2024-09-27T15:47:48.386" v="1284" actId="26606"/>
          <ac:spMkLst>
            <pc:docMk/>
            <pc:sldMk cId="995710361" sldId="267"/>
            <ac:spMk id="4111" creationId="{85149191-5F60-4A28-AAFF-039F96B0F3EC}"/>
          </ac:spMkLst>
        </pc:spChg>
        <pc:spChg chg="add del">
          <ac:chgData name="Muazma Zahid" userId="bb82af86-5cc5-440e-80cd-3b8daea7b133" providerId="ADAL" clId="{70894A87-421B-4664-AEB8-4DA8091A4B26}" dt="2024-09-27T15:47:48.386" v="1284" actId="26606"/>
          <ac:spMkLst>
            <pc:docMk/>
            <pc:sldMk cId="995710361" sldId="267"/>
            <ac:spMk id="4113" creationId="{F8260ED5-17F7-4158-B241-D51DD4CF1B7E}"/>
          </ac:spMkLst>
        </pc:spChg>
        <pc:spChg chg="add del">
          <ac:chgData name="Muazma Zahid" userId="bb82af86-5cc5-440e-80cd-3b8daea7b133" providerId="ADAL" clId="{70894A87-421B-4664-AEB8-4DA8091A4B26}" dt="2024-09-27T15:47:48.386" v="1284" actId="26606"/>
          <ac:spMkLst>
            <pc:docMk/>
            <pc:sldMk cId="995710361" sldId="267"/>
            <ac:spMk id="4118" creationId="{A8384FB5-9ADC-4DDC-881B-597D56F5B15D}"/>
          </ac:spMkLst>
        </pc:spChg>
        <pc:spChg chg="add del">
          <ac:chgData name="Muazma Zahid" userId="bb82af86-5cc5-440e-80cd-3b8daea7b133" providerId="ADAL" clId="{70894A87-421B-4664-AEB8-4DA8091A4B26}" dt="2024-09-27T15:47:48.386" v="1284" actId="26606"/>
          <ac:spMkLst>
            <pc:docMk/>
            <pc:sldMk cId="995710361" sldId="267"/>
            <ac:spMk id="4120" creationId="{91E5A9A7-95C6-4F4F-B00E-C82E07FE62EF}"/>
          </ac:spMkLst>
        </pc:spChg>
        <pc:spChg chg="add del">
          <ac:chgData name="Muazma Zahid" userId="bb82af86-5cc5-440e-80cd-3b8daea7b133" providerId="ADAL" clId="{70894A87-421B-4664-AEB8-4DA8091A4B26}" dt="2024-09-27T15:47:48.386" v="1284" actId="26606"/>
          <ac:spMkLst>
            <pc:docMk/>
            <pc:sldMk cId="995710361" sldId="267"/>
            <ac:spMk id="4122" creationId="{D07DD2DE-F619-49DD-B5E7-03A290FF4ED1}"/>
          </ac:spMkLst>
        </pc:spChg>
        <pc:spChg chg="add del">
          <ac:chgData name="Muazma Zahid" userId="bb82af86-5cc5-440e-80cd-3b8daea7b133" providerId="ADAL" clId="{70894A87-421B-4664-AEB8-4DA8091A4B26}" dt="2024-09-27T15:47:48.386" v="1284" actId="26606"/>
          <ac:spMkLst>
            <pc:docMk/>
            <pc:sldMk cId="995710361" sldId="267"/>
            <ac:spMk id="4124" creationId="{85149191-5F60-4A28-AAFF-039F96B0F3EC}"/>
          </ac:spMkLst>
        </pc:spChg>
        <pc:spChg chg="add del">
          <ac:chgData name="Muazma Zahid" userId="bb82af86-5cc5-440e-80cd-3b8daea7b133" providerId="ADAL" clId="{70894A87-421B-4664-AEB8-4DA8091A4B26}" dt="2024-09-27T15:47:48.386" v="1284" actId="26606"/>
          <ac:spMkLst>
            <pc:docMk/>
            <pc:sldMk cId="995710361" sldId="267"/>
            <ac:spMk id="4126" creationId="{F8260ED5-17F7-4158-B241-D51DD4CF1B7E}"/>
          </ac:spMkLst>
        </pc:spChg>
        <pc:picChg chg="add mod">
          <ac:chgData name="Muazma Zahid" userId="bb82af86-5cc5-440e-80cd-3b8daea7b133" providerId="ADAL" clId="{70894A87-421B-4664-AEB8-4DA8091A4B26}" dt="2024-09-27T15:47:52.806" v="1285" actId="1076"/>
          <ac:picMkLst>
            <pc:docMk/>
            <pc:sldMk cId="995710361" sldId="267"/>
            <ac:picMk id="7" creationId="{0D17BB91-20ED-80A2-5A5F-49BEAAF9DBB0}"/>
          </ac:picMkLst>
        </pc:picChg>
        <pc:picChg chg="del mod">
          <ac:chgData name="Muazma Zahid" userId="bb82af86-5cc5-440e-80cd-3b8daea7b133" providerId="ADAL" clId="{70894A87-421B-4664-AEB8-4DA8091A4B26}" dt="2024-09-27T15:47:28.944" v="1278" actId="478"/>
          <ac:picMkLst>
            <pc:docMk/>
            <pc:sldMk cId="995710361" sldId="267"/>
            <ac:picMk id="4100" creationId="{56854BB4-DA9C-ABDD-EF46-2F9FFB1B657C}"/>
          </ac:picMkLst>
        </pc:picChg>
      </pc:sldChg>
      <pc:sldChg chg="modSp mod delDesignElem">
        <pc:chgData name="Muazma Zahid" userId="bb82af86-5cc5-440e-80cd-3b8daea7b133" providerId="ADAL" clId="{70894A87-421B-4664-AEB8-4DA8091A4B26}" dt="2024-09-27T23:49:55.516" v="1977" actId="207"/>
        <pc:sldMkLst>
          <pc:docMk/>
          <pc:sldMk cId="2970358843" sldId="268"/>
        </pc:sldMkLst>
        <pc:spChg chg="mod">
          <ac:chgData name="Muazma Zahid" userId="bb82af86-5cc5-440e-80cd-3b8daea7b133" providerId="ADAL" clId="{70894A87-421B-4664-AEB8-4DA8091A4B26}" dt="2024-09-27T23:49:55.516" v="1977" actId="207"/>
          <ac:spMkLst>
            <pc:docMk/>
            <pc:sldMk cId="2970358843" sldId="268"/>
            <ac:spMk id="3" creationId="{0C745D4B-7BE6-5D41-7122-16804F3461F0}"/>
          </ac:spMkLst>
        </pc:spChg>
      </pc:sldChg>
      <pc:sldChg chg="addSp delSp modSp mod modTransition modClrScheme delDesignElem chgLayout">
        <pc:chgData name="Muazma Zahid" userId="bb82af86-5cc5-440e-80cd-3b8daea7b133" providerId="ADAL" clId="{70894A87-421B-4664-AEB8-4DA8091A4B26}" dt="2024-09-29T15:29:06.179" v="2048" actId="14100"/>
        <pc:sldMkLst>
          <pc:docMk/>
          <pc:sldMk cId="151218567" sldId="269"/>
        </pc:sldMkLst>
        <pc:spChg chg="mod">
          <ac:chgData name="Muazma Zahid" userId="bb82af86-5cc5-440e-80cd-3b8daea7b133" providerId="ADAL" clId="{70894A87-421B-4664-AEB8-4DA8091A4B26}" dt="2024-09-26T21:03:05.932" v="781" actId="20577"/>
          <ac:spMkLst>
            <pc:docMk/>
            <pc:sldMk cId="151218567" sldId="269"/>
            <ac:spMk id="2" creationId="{F2A4C9A0-0C3F-8541-26DD-0060EEFF4546}"/>
          </ac:spMkLst>
        </pc:spChg>
        <pc:spChg chg="add del mod">
          <ac:chgData name="Muazma Zahid" userId="bb82af86-5cc5-440e-80cd-3b8daea7b133" providerId="ADAL" clId="{70894A87-421B-4664-AEB8-4DA8091A4B26}" dt="2024-09-10T18:57:07.534" v="190" actId="26606"/>
          <ac:spMkLst>
            <pc:docMk/>
            <pc:sldMk cId="151218567" sldId="269"/>
            <ac:spMk id="3" creationId="{0C745D4B-7BE6-5D41-7122-16804F3461F0}"/>
          </ac:spMkLst>
        </pc:spChg>
        <pc:spChg chg="add mod">
          <ac:chgData name="Muazma Zahid" userId="bb82af86-5cc5-440e-80cd-3b8daea7b133" providerId="ADAL" clId="{70894A87-421B-4664-AEB8-4DA8091A4B26}" dt="2024-09-29T15:29:06.179" v="2048" actId="14100"/>
          <ac:spMkLst>
            <pc:docMk/>
            <pc:sldMk cId="151218567" sldId="269"/>
            <ac:spMk id="10" creationId="{0C745D4B-7BE6-5D41-7122-16804F3461F0}"/>
          </ac:spMkLst>
        </pc:spChg>
        <pc:graphicFrameChg chg="add del mod">
          <ac:chgData name="Muazma Zahid" userId="bb82af86-5cc5-440e-80cd-3b8daea7b133" providerId="ADAL" clId="{70894A87-421B-4664-AEB8-4DA8091A4B26}" dt="2024-09-10T18:57:03.148" v="187" actId="26606"/>
          <ac:graphicFrameMkLst>
            <pc:docMk/>
            <pc:sldMk cId="151218567" sldId="269"/>
            <ac:graphicFrameMk id="6" creationId="{5E4DDCD9-0282-9A30-5216-D02B48461323}"/>
          </ac:graphicFrameMkLst>
        </pc:graphicFrameChg>
        <pc:graphicFrameChg chg="add del mod">
          <ac:chgData name="Muazma Zahid" userId="bb82af86-5cc5-440e-80cd-3b8daea7b133" providerId="ADAL" clId="{70894A87-421B-4664-AEB8-4DA8091A4B26}" dt="2024-09-10T18:57:07.518" v="189" actId="26606"/>
          <ac:graphicFrameMkLst>
            <pc:docMk/>
            <pc:sldMk cId="151218567" sldId="269"/>
            <ac:graphicFrameMk id="8" creationId="{E206DDDA-8C59-D3CF-0EFB-42E7BA7A62EF}"/>
          </ac:graphicFrameMkLst>
        </pc:graphicFrameChg>
        <pc:picChg chg="del">
          <ac:chgData name="Muazma Zahid" userId="bb82af86-5cc5-440e-80cd-3b8daea7b133" providerId="ADAL" clId="{70894A87-421B-4664-AEB8-4DA8091A4B26}" dt="2024-09-10T18:56:49.427" v="184" actId="478"/>
          <ac:picMkLst>
            <pc:docMk/>
            <pc:sldMk cId="151218567" sldId="269"/>
            <ac:picMk id="5" creationId="{6D8C25A9-70DD-BE5F-BE3A-69B8036114A4}"/>
          </ac:picMkLst>
        </pc:picChg>
      </pc:sldChg>
      <pc:sldChg chg="addSp modSp new mod modClrScheme chgLayout modNotesTx">
        <pc:chgData name="Muazma Zahid" userId="bb82af86-5cc5-440e-80cd-3b8daea7b133" providerId="ADAL" clId="{70894A87-421B-4664-AEB8-4DA8091A4B26}" dt="2024-09-27T16:12:11.727" v="1645" actId="1076"/>
        <pc:sldMkLst>
          <pc:docMk/>
          <pc:sldMk cId="4006407699" sldId="270"/>
        </pc:sldMkLst>
        <pc:spChg chg="mod">
          <ac:chgData name="Muazma Zahid" userId="bb82af86-5cc5-440e-80cd-3b8daea7b133" providerId="ADAL" clId="{70894A87-421B-4664-AEB8-4DA8091A4B26}" dt="2024-09-27T16:08:42.840" v="1630" actId="20577"/>
          <ac:spMkLst>
            <pc:docMk/>
            <pc:sldMk cId="4006407699" sldId="270"/>
            <ac:spMk id="2" creationId="{C5520924-7F3C-D44D-7508-4BE4FC2218CD}"/>
          </ac:spMkLst>
        </pc:spChg>
        <pc:spChg chg="add mod">
          <ac:chgData name="Muazma Zahid" userId="bb82af86-5cc5-440e-80cd-3b8daea7b133" providerId="ADAL" clId="{70894A87-421B-4664-AEB8-4DA8091A4B26}" dt="2024-09-27T16:12:11.727" v="1645" actId="1076"/>
          <ac:spMkLst>
            <pc:docMk/>
            <pc:sldMk cId="4006407699" sldId="270"/>
            <ac:spMk id="5" creationId="{FF2EE69C-599D-D415-B408-F880AA0D2A93}"/>
          </ac:spMkLst>
        </pc:spChg>
        <pc:picChg chg="add mod ord">
          <ac:chgData name="Muazma Zahid" userId="bb82af86-5cc5-440e-80cd-3b8daea7b133" providerId="ADAL" clId="{70894A87-421B-4664-AEB8-4DA8091A4B26}" dt="2024-09-27T16:08:24.699" v="1619" actId="26606"/>
          <ac:picMkLst>
            <pc:docMk/>
            <pc:sldMk cId="4006407699" sldId="270"/>
            <ac:picMk id="3" creationId="{22F1594E-447E-132B-C470-9A378AA05390}"/>
          </ac:picMkLst>
        </pc:picChg>
      </pc:sldChg>
      <pc:sldChg chg="addSp modSp new mod modClrScheme chgLayout">
        <pc:chgData name="Muazma Zahid" userId="bb82af86-5cc5-440e-80cd-3b8daea7b133" providerId="ADAL" clId="{70894A87-421B-4664-AEB8-4DA8091A4B26}" dt="2024-09-27T16:12:21.789" v="1646" actId="1076"/>
        <pc:sldMkLst>
          <pc:docMk/>
          <pc:sldMk cId="2138594058" sldId="271"/>
        </pc:sldMkLst>
        <pc:spChg chg="mod">
          <ac:chgData name="Muazma Zahid" userId="bb82af86-5cc5-440e-80cd-3b8daea7b133" providerId="ADAL" clId="{70894A87-421B-4664-AEB8-4DA8091A4B26}" dt="2024-09-27T16:11:47.817" v="1643" actId="404"/>
          <ac:spMkLst>
            <pc:docMk/>
            <pc:sldMk cId="2138594058" sldId="271"/>
            <ac:spMk id="2" creationId="{9F3F5757-C92C-7B77-6FD7-0804DFE12348}"/>
          </ac:spMkLst>
        </pc:spChg>
        <pc:spChg chg="add mod">
          <ac:chgData name="Muazma Zahid" userId="bb82af86-5cc5-440e-80cd-3b8daea7b133" providerId="ADAL" clId="{70894A87-421B-4664-AEB8-4DA8091A4B26}" dt="2024-09-27T16:12:21.789" v="1646" actId="1076"/>
          <ac:spMkLst>
            <pc:docMk/>
            <pc:sldMk cId="2138594058" sldId="271"/>
            <ac:spMk id="4" creationId="{66BEAE75-B095-0F74-4979-36D04AC27794}"/>
          </ac:spMkLst>
        </pc:spChg>
        <pc:picChg chg="add mod">
          <ac:chgData name="Muazma Zahid" userId="bb82af86-5cc5-440e-80cd-3b8daea7b133" providerId="ADAL" clId="{70894A87-421B-4664-AEB8-4DA8091A4B26}" dt="2024-09-27T16:11:38.237" v="1635" actId="26606"/>
          <ac:picMkLst>
            <pc:docMk/>
            <pc:sldMk cId="2138594058" sldId="271"/>
            <ac:picMk id="6146" creationId="{84EEF1D3-CB1E-914E-12CB-8CDECEADE045}"/>
          </ac:picMkLst>
        </pc:picChg>
      </pc:sldChg>
      <pc:sldChg chg="addSp modSp new mod">
        <pc:chgData name="Muazma Zahid" userId="bb82af86-5cc5-440e-80cd-3b8daea7b133" providerId="ADAL" clId="{70894A87-421B-4664-AEB8-4DA8091A4B26}" dt="2024-09-27T16:32:20.733" v="1689" actId="6549"/>
        <pc:sldMkLst>
          <pc:docMk/>
          <pc:sldMk cId="2412303458" sldId="272"/>
        </pc:sldMkLst>
        <pc:spChg chg="mod">
          <ac:chgData name="Muazma Zahid" userId="bb82af86-5cc5-440e-80cd-3b8daea7b133" providerId="ADAL" clId="{70894A87-421B-4664-AEB8-4DA8091A4B26}" dt="2024-09-27T16:32:13.872" v="1688" actId="20577"/>
          <ac:spMkLst>
            <pc:docMk/>
            <pc:sldMk cId="2412303458" sldId="272"/>
            <ac:spMk id="2" creationId="{8BE6B24C-A990-D408-CC8A-8E6A843A664C}"/>
          </ac:spMkLst>
        </pc:spChg>
        <pc:spChg chg="mod">
          <ac:chgData name="Muazma Zahid" userId="bb82af86-5cc5-440e-80cd-3b8daea7b133" providerId="ADAL" clId="{70894A87-421B-4664-AEB8-4DA8091A4B26}" dt="2024-09-27T16:32:20.733" v="1689" actId="6549"/>
          <ac:spMkLst>
            <pc:docMk/>
            <pc:sldMk cId="2412303458" sldId="272"/>
            <ac:spMk id="3" creationId="{03B839B8-6180-5C4A-D237-A074F9B62543}"/>
          </ac:spMkLst>
        </pc:spChg>
        <pc:picChg chg="add mod">
          <ac:chgData name="Muazma Zahid" userId="bb82af86-5cc5-440e-80cd-3b8daea7b133" providerId="ADAL" clId="{70894A87-421B-4664-AEB8-4DA8091A4B26}" dt="2024-09-26T21:04:05.934" v="784" actId="1076"/>
          <ac:picMkLst>
            <pc:docMk/>
            <pc:sldMk cId="2412303458" sldId="272"/>
            <ac:picMk id="4" creationId="{B0744004-CE2C-58C2-9C92-F67586C062AB}"/>
          </ac:picMkLst>
        </pc:picChg>
      </pc:sldChg>
      <pc:sldChg chg="modSp new del mod">
        <pc:chgData name="Muazma Zahid" userId="bb82af86-5cc5-440e-80cd-3b8daea7b133" providerId="ADAL" clId="{70894A87-421B-4664-AEB8-4DA8091A4B26}" dt="2024-09-27T16:32:48.249" v="1693" actId="47"/>
        <pc:sldMkLst>
          <pc:docMk/>
          <pc:sldMk cId="201056796" sldId="273"/>
        </pc:sldMkLst>
        <pc:spChg chg="mod">
          <ac:chgData name="Muazma Zahid" userId="bb82af86-5cc5-440e-80cd-3b8daea7b133" providerId="ADAL" clId="{70894A87-421B-4664-AEB8-4DA8091A4B26}" dt="2024-09-27T16:31:57.842" v="1676" actId="6549"/>
          <ac:spMkLst>
            <pc:docMk/>
            <pc:sldMk cId="201056796" sldId="273"/>
            <ac:spMk id="2" creationId="{B622E6BE-D5A7-B46B-8E0B-8BDF4EE81B1F}"/>
          </ac:spMkLst>
        </pc:spChg>
      </pc:sldChg>
      <pc:sldChg chg="modSp new del mod modShow">
        <pc:chgData name="Muazma Zahid" userId="bb82af86-5cc5-440e-80cd-3b8daea7b133" providerId="ADAL" clId="{70894A87-421B-4664-AEB8-4DA8091A4B26}" dt="2024-09-27T23:41:04.828" v="1907" actId="47"/>
        <pc:sldMkLst>
          <pc:docMk/>
          <pc:sldMk cId="1155681481" sldId="275"/>
        </pc:sldMkLst>
        <pc:spChg chg="mod">
          <ac:chgData name="Muazma Zahid" userId="bb82af86-5cc5-440e-80cd-3b8daea7b133" providerId="ADAL" clId="{70894A87-421B-4664-AEB8-4DA8091A4B26}" dt="2024-09-10T22:13:23.147" v="695" actId="20577"/>
          <ac:spMkLst>
            <pc:docMk/>
            <pc:sldMk cId="1155681481" sldId="275"/>
            <ac:spMk id="2" creationId="{78EED005-BD8A-2D2E-3436-0BA723C34043}"/>
          </ac:spMkLst>
        </pc:spChg>
      </pc:sldChg>
      <pc:sldChg chg="addSp delSp modSp mod ord modClrScheme chgLayout">
        <pc:chgData name="Muazma Zahid" userId="bb82af86-5cc5-440e-80cd-3b8daea7b133" providerId="ADAL" clId="{70894A87-421B-4664-AEB8-4DA8091A4B26}" dt="2024-09-27T20:06:40.493" v="1850"/>
        <pc:sldMkLst>
          <pc:docMk/>
          <pc:sldMk cId="314344530" sldId="277"/>
        </pc:sldMkLst>
        <pc:spChg chg="mod">
          <ac:chgData name="Muazma Zahid" userId="bb82af86-5cc5-440e-80cd-3b8daea7b133" providerId="ADAL" clId="{70894A87-421B-4664-AEB8-4DA8091A4B26}" dt="2024-09-27T20:06:32.366" v="1848" actId="6549"/>
          <ac:spMkLst>
            <pc:docMk/>
            <pc:sldMk cId="314344530" sldId="277"/>
            <ac:spMk id="2" creationId="{8D84BF3B-176D-9EF1-B24D-31ED12797F78}"/>
          </ac:spMkLst>
        </pc:spChg>
        <pc:spChg chg="del">
          <ac:chgData name="Muazma Zahid" userId="bb82af86-5cc5-440e-80cd-3b8daea7b133" providerId="ADAL" clId="{70894A87-421B-4664-AEB8-4DA8091A4B26}" dt="2024-09-27T20:03:55.254" v="1786"/>
          <ac:spMkLst>
            <pc:docMk/>
            <pc:sldMk cId="314344530" sldId="277"/>
            <ac:spMk id="3" creationId="{49F9C3D4-EAAF-5FB4-ED51-6E08D11588D2}"/>
          </ac:spMkLst>
        </pc:spChg>
        <pc:spChg chg="add mod">
          <ac:chgData name="Muazma Zahid" userId="bb82af86-5cc5-440e-80cd-3b8daea7b133" providerId="ADAL" clId="{70894A87-421B-4664-AEB8-4DA8091A4B26}" dt="2024-09-27T20:06:15.866" v="1822" actId="113"/>
          <ac:spMkLst>
            <pc:docMk/>
            <pc:sldMk cId="314344530" sldId="277"/>
            <ac:spMk id="5" creationId="{9E216E73-F2B9-7DCC-0F97-C318D1C5E233}"/>
          </ac:spMkLst>
        </pc:spChg>
        <pc:picChg chg="add mod">
          <ac:chgData name="Muazma Zahid" userId="bb82af86-5cc5-440e-80cd-3b8daea7b133" providerId="ADAL" clId="{70894A87-421B-4664-AEB8-4DA8091A4B26}" dt="2024-09-27T20:05:29.133" v="1809" actId="26606"/>
          <ac:picMkLst>
            <pc:docMk/>
            <pc:sldMk cId="314344530" sldId="277"/>
            <ac:picMk id="7170" creationId="{514D7982-7831-51BF-8123-7CA0E6BB6459}"/>
          </ac:picMkLst>
        </pc:picChg>
      </pc:sldChg>
      <pc:sldChg chg="addSp delSp modSp new mod">
        <pc:chgData name="Muazma Zahid" userId="bb82af86-5cc5-440e-80cd-3b8daea7b133" providerId="ADAL" clId="{70894A87-421B-4664-AEB8-4DA8091A4B26}" dt="2024-09-26T21:19:17.483" v="841" actId="208"/>
        <pc:sldMkLst>
          <pc:docMk/>
          <pc:sldMk cId="3541945625" sldId="285"/>
        </pc:sldMkLst>
        <pc:spChg chg="del">
          <ac:chgData name="Muazma Zahid" userId="bb82af86-5cc5-440e-80cd-3b8daea7b133" providerId="ADAL" clId="{70894A87-421B-4664-AEB8-4DA8091A4B26}" dt="2024-09-26T21:18:41.615" v="834" actId="26606"/>
          <ac:spMkLst>
            <pc:docMk/>
            <pc:sldMk cId="3541945625" sldId="285"/>
            <ac:spMk id="2" creationId="{FCF7BBB0-18FE-2D3D-07D2-2E7A9D1E1654}"/>
          </ac:spMkLst>
        </pc:spChg>
        <pc:spChg chg="del">
          <ac:chgData name="Muazma Zahid" userId="bb82af86-5cc5-440e-80cd-3b8daea7b133" providerId="ADAL" clId="{70894A87-421B-4664-AEB8-4DA8091A4B26}" dt="2024-09-26T21:18:37.910" v="833" actId="22"/>
          <ac:spMkLst>
            <pc:docMk/>
            <pc:sldMk cId="3541945625" sldId="285"/>
            <ac:spMk id="3" creationId="{5CE60EE5-1E0A-FD15-0DF4-0EC430A52D57}"/>
          </ac:spMkLst>
        </pc:spChg>
        <pc:spChg chg="add mod">
          <ac:chgData name="Muazma Zahid" userId="bb82af86-5cc5-440e-80cd-3b8daea7b133" providerId="ADAL" clId="{70894A87-421B-4664-AEB8-4DA8091A4B26}" dt="2024-09-26T21:19:17.483" v="841" actId="208"/>
          <ac:spMkLst>
            <pc:docMk/>
            <pc:sldMk cId="3541945625" sldId="285"/>
            <ac:spMk id="6" creationId="{B5B7899D-F8EF-1DC9-D5B7-83F20B6C53DA}"/>
          </ac:spMkLst>
        </pc:spChg>
        <pc:picChg chg="add mod ord">
          <ac:chgData name="Muazma Zahid" userId="bb82af86-5cc5-440e-80cd-3b8daea7b133" providerId="ADAL" clId="{70894A87-421B-4664-AEB8-4DA8091A4B26}" dt="2024-09-26T21:18:56.583" v="836" actId="27614"/>
          <ac:picMkLst>
            <pc:docMk/>
            <pc:sldMk cId="3541945625" sldId="285"/>
            <ac:picMk id="5" creationId="{63FF317C-4BD5-847F-FA6C-4DD1E37D8BB4}"/>
          </ac:picMkLst>
        </pc:picChg>
      </pc:sldChg>
      <pc:sldChg chg="addSp delSp modSp new mod modClrScheme chgLayout">
        <pc:chgData name="Muazma Zahid" userId="bb82af86-5cc5-440e-80cd-3b8daea7b133" providerId="ADAL" clId="{70894A87-421B-4664-AEB8-4DA8091A4B26}" dt="2024-09-27T15:29:59.927" v="933" actId="14100"/>
        <pc:sldMkLst>
          <pc:docMk/>
          <pc:sldMk cId="2466237033" sldId="286"/>
        </pc:sldMkLst>
        <pc:spChg chg="add del">
          <ac:chgData name="Muazma Zahid" userId="bb82af86-5cc5-440e-80cd-3b8daea7b133" providerId="ADAL" clId="{70894A87-421B-4664-AEB8-4DA8091A4B26}" dt="2024-09-26T21:20:01.926" v="851" actId="26606"/>
          <ac:spMkLst>
            <pc:docMk/>
            <pc:sldMk cId="2466237033" sldId="286"/>
            <ac:spMk id="2" creationId="{740276E2-3C75-3699-82E7-740406577D5D}"/>
          </ac:spMkLst>
        </pc:spChg>
        <pc:spChg chg="add del mod">
          <ac:chgData name="Muazma Zahid" userId="bb82af86-5cc5-440e-80cd-3b8daea7b133" providerId="ADAL" clId="{70894A87-421B-4664-AEB8-4DA8091A4B26}" dt="2024-09-26T21:20:01.926" v="851" actId="26606"/>
          <ac:spMkLst>
            <pc:docMk/>
            <pc:sldMk cId="2466237033" sldId="286"/>
            <ac:spMk id="3" creationId="{A9D7E05A-D2D6-6C44-9D3B-19AFE3F5550B}"/>
          </ac:spMkLst>
        </pc:spChg>
        <pc:spChg chg="add mod">
          <ac:chgData name="Muazma Zahid" userId="bb82af86-5cc5-440e-80cd-3b8daea7b133" providerId="ADAL" clId="{70894A87-421B-4664-AEB8-4DA8091A4B26}" dt="2024-09-27T15:25:19.549" v="862" actId="14100"/>
          <ac:spMkLst>
            <pc:docMk/>
            <pc:sldMk cId="2466237033" sldId="286"/>
            <ac:spMk id="4" creationId="{C92D9048-4F4C-84D8-11A9-CB6C7B3D96A3}"/>
          </ac:spMkLst>
        </pc:spChg>
        <pc:spChg chg="add mod">
          <ac:chgData name="Muazma Zahid" userId="bb82af86-5cc5-440e-80cd-3b8daea7b133" providerId="ADAL" clId="{70894A87-421B-4664-AEB8-4DA8091A4B26}" dt="2024-09-27T15:25:58.427" v="883" actId="1076"/>
          <ac:spMkLst>
            <pc:docMk/>
            <pc:sldMk cId="2466237033" sldId="286"/>
            <ac:spMk id="5" creationId="{5F5E3545-05F3-B861-D7BC-02C0243FD6F4}"/>
          </ac:spMkLst>
        </pc:spChg>
        <pc:spChg chg="add del mod">
          <ac:chgData name="Muazma Zahid" userId="bb82af86-5cc5-440e-80cd-3b8daea7b133" providerId="ADAL" clId="{70894A87-421B-4664-AEB8-4DA8091A4B26}" dt="2024-09-27T15:26:42.400" v="904" actId="478"/>
          <ac:spMkLst>
            <pc:docMk/>
            <pc:sldMk cId="2466237033" sldId="286"/>
            <ac:spMk id="9" creationId="{7FA33727-0A3E-5584-716C-F4B9DCBCD8A5}"/>
          </ac:spMkLst>
        </pc:spChg>
        <pc:spChg chg="add mod">
          <ac:chgData name="Muazma Zahid" userId="bb82af86-5cc5-440e-80cd-3b8daea7b133" providerId="ADAL" clId="{70894A87-421B-4664-AEB8-4DA8091A4B26}" dt="2024-09-27T15:27:01.767" v="925" actId="1076"/>
          <ac:spMkLst>
            <pc:docMk/>
            <pc:sldMk cId="2466237033" sldId="286"/>
            <ac:spMk id="10" creationId="{6571DD18-3C4C-1F33-5105-499F5288F5F7}"/>
          </ac:spMkLst>
        </pc:spChg>
        <pc:spChg chg="add mod">
          <ac:chgData name="Muazma Zahid" userId="bb82af86-5cc5-440e-80cd-3b8daea7b133" providerId="ADAL" clId="{70894A87-421B-4664-AEB8-4DA8091A4B26}" dt="2024-09-27T15:29:59.927" v="933" actId="14100"/>
          <ac:spMkLst>
            <pc:docMk/>
            <pc:sldMk cId="2466237033" sldId="286"/>
            <ac:spMk id="13" creationId="{7801B527-1512-2404-14DF-6CF7BAB95FB3}"/>
          </ac:spMkLst>
        </pc:spChg>
        <pc:spChg chg="add del mod">
          <ac:chgData name="Muazma Zahid" userId="bb82af86-5cc5-440e-80cd-3b8daea7b133" providerId="ADAL" clId="{70894A87-421B-4664-AEB8-4DA8091A4B26}" dt="2024-09-26T21:19:59.581" v="848" actId="26606"/>
          <ac:spMkLst>
            <pc:docMk/>
            <pc:sldMk cId="2466237033" sldId="286"/>
            <ac:spMk id="1031" creationId="{2E7E95BC-CFED-9AE7-20EF-18C26DB355C9}"/>
          </ac:spMkLst>
        </pc:spChg>
        <pc:spChg chg="add del mod">
          <ac:chgData name="Muazma Zahid" userId="bb82af86-5cc5-440e-80cd-3b8daea7b133" providerId="ADAL" clId="{70894A87-421B-4664-AEB8-4DA8091A4B26}" dt="2024-09-26T21:19:59.581" v="848" actId="26606"/>
          <ac:spMkLst>
            <pc:docMk/>
            <pc:sldMk cId="2466237033" sldId="286"/>
            <ac:spMk id="1033" creationId="{FE344272-E4D0-87CD-76DB-969AD9D87FA1}"/>
          </ac:spMkLst>
        </pc:spChg>
        <pc:spChg chg="add del mod">
          <ac:chgData name="Muazma Zahid" userId="bb82af86-5cc5-440e-80cd-3b8daea7b133" providerId="ADAL" clId="{70894A87-421B-4664-AEB8-4DA8091A4B26}" dt="2024-09-26T21:19:59.581" v="848" actId="26606"/>
          <ac:spMkLst>
            <pc:docMk/>
            <pc:sldMk cId="2466237033" sldId="286"/>
            <ac:spMk id="1035" creationId="{36F3BE43-39CB-A8A1-4912-8B7E83422E07}"/>
          </ac:spMkLst>
        </pc:spChg>
        <pc:spChg chg="add del mod">
          <ac:chgData name="Muazma Zahid" userId="bb82af86-5cc5-440e-80cd-3b8daea7b133" providerId="ADAL" clId="{70894A87-421B-4664-AEB8-4DA8091A4B26}" dt="2024-09-26T21:20:01.922" v="850" actId="26606"/>
          <ac:spMkLst>
            <pc:docMk/>
            <pc:sldMk cId="2466237033" sldId="286"/>
            <ac:spMk id="1037" creationId="{91EEEC04-554A-AE91-E7D8-F3D0A51D4CB3}"/>
          </ac:spMkLst>
        </pc:spChg>
        <pc:spChg chg="add del mod">
          <ac:chgData name="Muazma Zahid" userId="bb82af86-5cc5-440e-80cd-3b8daea7b133" providerId="ADAL" clId="{70894A87-421B-4664-AEB8-4DA8091A4B26}" dt="2024-09-26T21:20:01.922" v="850" actId="26606"/>
          <ac:spMkLst>
            <pc:docMk/>
            <pc:sldMk cId="2466237033" sldId="286"/>
            <ac:spMk id="1038" creationId="{1FF9892F-9B29-BDA2-E6ED-33AD4FC4A7C1}"/>
          </ac:spMkLst>
        </pc:spChg>
        <pc:spChg chg="add del mod">
          <ac:chgData name="Muazma Zahid" userId="bb82af86-5cc5-440e-80cd-3b8daea7b133" providerId="ADAL" clId="{70894A87-421B-4664-AEB8-4DA8091A4B26}" dt="2024-09-26T21:20:01.922" v="850" actId="26606"/>
          <ac:spMkLst>
            <pc:docMk/>
            <pc:sldMk cId="2466237033" sldId="286"/>
            <ac:spMk id="1039" creationId="{A239E842-4D0F-1B99-B0B7-8A790A27F050}"/>
          </ac:spMkLst>
        </pc:spChg>
        <pc:spChg chg="add del mod">
          <ac:chgData name="Muazma Zahid" userId="bb82af86-5cc5-440e-80cd-3b8daea7b133" providerId="ADAL" clId="{70894A87-421B-4664-AEB8-4DA8091A4B26}" dt="2024-09-26T21:22:44.064" v="852" actId="478"/>
          <ac:spMkLst>
            <pc:docMk/>
            <pc:sldMk cId="2466237033" sldId="286"/>
            <ac:spMk id="1041" creationId="{2E7E95BC-CFED-9AE7-20EF-18C26DB355C9}"/>
          </ac:spMkLst>
        </pc:spChg>
        <pc:spChg chg="add del mod">
          <ac:chgData name="Muazma Zahid" userId="bb82af86-5cc5-440e-80cd-3b8daea7b133" providerId="ADAL" clId="{70894A87-421B-4664-AEB8-4DA8091A4B26}" dt="2024-09-26T21:22:47.574" v="853" actId="478"/>
          <ac:spMkLst>
            <pc:docMk/>
            <pc:sldMk cId="2466237033" sldId="286"/>
            <ac:spMk id="1042" creationId="{FE344272-E4D0-87CD-76DB-969AD9D87FA1}"/>
          </ac:spMkLst>
        </pc:spChg>
        <pc:spChg chg="add del mod">
          <ac:chgData name="Muazma Zahid" userId="bb82af86-5cc5-440e-80cd-3b8daea7b133" providerId="ADAL" clId="{70894A87-421B-4664-AEB8-4DA8091A4B26}" dt="2024-09-26T21:22:50.168" v="854" actId="478"/>
          <ac:spMkLst>
            <pc:docMk/>
            <pc:sldMk cId="2466237033" sldId="286"/>
            <ac:spMk id="1043" creationId="{36F3BE43-39CB-A8A1-4912-8B7E83422E07}"/>
          </ac:spMkLst>
        </pc:spChg>
        <pc:grpChg chg="add">
          <ac:chgData name="Muazma Zahid" userId="bb82af86-5cc5-440e-80cd-3b8daea7b133" providerId="ADAL" clId="{70894A87-421B-4664-AEB8-4DA8091A4B26}" dt="2024-09-27T15:27:06.997" v="926" actId="164"/>
          <ac:grpSpMkLst>
            <pc:docMk/>
            <pc:sldMk cId="2466237033" sldId="286"/>
            <ac:grpSpMk id="12" creationId="{AED3E868-C2BE-E236-4A41-4345619DBA44}"/>
          </ac:grpSpMkLst>
        </pc:grpChg>
        <pc:picChg chg="add mod ord">
          <ac:chgData name="Muazma Zahid" userId="bb82af86-5cc5-440e-80cd-3b8daea7b133" providerId="ADAL" clId="{70894A87-421B-4664-AEB8-4DA8091A4B26}" dt="2024-09-27T15:25:15.878" v="861" actId="1076"/>
          <ac:picMkLst>
            <pc:docMk/>
            <pc:sldMk cId="2466237033" sldId="286"/>
            <ac:picMk id="1025" creationId="{171697BE-0644-CFEB-A910-19125E7375C4}"/>
          </ac:picMkLst>
        </pc:picChg>
        <pc:picChg chg="add mod">
          <ac:chgData name="Muazma Zahid" userId="bb82af86-5cc5-440e-80cd-3b8daea7b133" providerId="ADAL" clId="{70894A87-421B-4664-AEB8-4DA8091A4B26}" dt="2024-09-27T15:26:16.807" v="884" actId="1076"/>
          <ac:picMkLst>
            <pc:docMk/>
            <pc:sldMk cId="2466237033" sldId="286"/>
            <ac:picMk id="1026" creationId="{201FB41B-2017-A644-3FFF-267FC6D0DF4C}"/>
          </ac:picMkLst>
        </pc:picChg>
        <pc:cxnChg chg="add mod">
          <ac:chgData name="Muazma Zahid" userId="bb82af86-5cc5-440e-80cd-3b8daea7b133" providerId="ADAL" clId="{70894A87-421B-4664-AEB8-4DA8091A4B26}" dt="2024-09-27T15:25:58.427" v="883" actId="1076"/>
          <ac:cxnSpMkLst>
            <pc:docMk/>
            <pc:sldMk cId="2466237033" sldId="286"/>
            <ac:cxnSpMk id="7" creationId="{AEF97EFE-C7F4-47C4-C636-ED6823C3CE8B}"/>
          </ac:cxnSpMkLst>
        </pc:cxnChg>
        <pc:cxnChg chg="add mod">
          <ac:chgData name="Muazma Zahid" userId="bb82af86-5cc5-440e-80cd-3b8daea7b133" providerId="ADAL" clId="{70894A87-421B-4664-AEB8-4DA8091A4B26}" dt="2024-09-27T15:29:57.133" v="931" actId="1076"/>
          <ac:cxnSpMkLst>
            <pc:docMk/>
            <pc:sldMk cId="2466237033" sldId="286"/>
            <ac:cxnSpMk id="11" creationId="{EC00D9BB-1425-400E-6E20-D8801089C44F}"/>
          </ac:cxnSpMkLst>
        </pc:cxnChg>
      </pc:sldChg>
      <pc:sldChg chg="modSp">
        <pc:chgData name="Muazma Zahid" userId="bb82af86-5cc5-440e-80cd-3b8daea7b133" providerId="ADAL" clId="{70894A87-421B-4664-AEB8-4DA8091A4B26}" dt="2024-09-27T15:31:17.841" v="944" actId="115"/>
        <pc:sldMkLst>
          <pc:docMk/>
          <pc:sldMk cId="2799389973" sldId="290"/>
        </pc:sldMkLst>
        <pc:spChg chg="mod">
          <ac:chgData name="Muazma Zahid" userId="bb82af86-5cc5-440e-80cd-3b8daea7b133" providerId="ADAL" clId="{70894A87-421B-4664-AEB8-4DA8091A4B26}" dt="2024-09-27T15:31:17.841" v="944" actId="115"/>
          <ac:spMkLst>
            <pc:docMk/>
            <pc:sldMk cId="2799389973" sldId="290"/>
            <ac:spMk id="3" creationId="{C2E5A92F-CFC5-441D-F116-0D3369A0FEF5}"/>
          </ac:spMkLst>
        </pc:spChg>
      </pc:sldChg>
      <pc:sldChg chg="mod modShow">
        <pc:chgData name="Muazma Zahid" userId="bb82af86-5cc5-440e-80cd-3b8daea7b133" providerId="ADAL" clId="{70894A87-421B-4664-AEB8-4DA8091A4B26}" dt="2024-09-10T21:40:36.950" v="360" actId="729"/>
        <pc:sldMkLst>
          <pc:docMk/>
          <pc:sldMk cId="3471495245" sldId="292"/>
        </pc:sldMkLst>
      </pc:sldChg>
      <pc:sldChg chg="addSp delSp modSp new add del mod modClrScheme chgLayout">
        <pc:chgData name="Muazma Zahid" userId="bb82af86-5cc5-440e-80cd-3b8daea7b133" providerId="ADAL" clId="{70894A87-421B-4664-AEB8-4DA8091A4B26}" dt="2024-09-27T16:32:35.750" v="1691" actId="47"/>
        <pc:sldMkLst>
          <pc:docMk/>
          <pc:sldMk cId="3803013762" sldId="292"/>
        </pc:sldMkLst>
        <pc:spChg chg="del mod ord">
          <ac:chgData name="Muazma Zahid" userId="bb82af86-5cc5-440e-80cd-3b8daea7b133" providerId="ADAL" clId="{70894A87-421B-4664-AEB8-4DA8091A4B26}" dt="2024-09-27T15:30:35.716" v="935" actId="700"/>
          <ac:spMkLst>
            <pc:docMk/>
            <pc:sldMk cId="3803013762" sldId="292"/>
            <ac:spMk id="2" creationId="{67DBFD85-22F7-9F1D-31DD-54A551BE5690}"/>
          </ac:spMkLst>
        </pc:spChg>
        <pc:spChg chg="del">
          <ac:chgData name="Muazma Zahid" userId="bb82af86-5cc5-440e-80cd-3b8daea7b133" providerId="ADAL" clId="{70894A87-421B-4664-AEB8-4DA8091A4B26}" dt="2024-09-27T15:30:35.716" v="935" actId="700"/>
          <ac:spMkLst>
            <pc:docMk/>
            <pc:sldMk cId="3803013762" sldId="292"/>
            <ac:spMk id="3" creationId="{83F880B5-F306-C2F1-D03A-A0A8EAB7EA3B}"/>
          </ac:spMkLst>
        </pc:spChg>
        <pc:spChg chg="del mod ord">
          <ac:chgData name="Muazma Zahid" userId="bb82af86-5cc5-440e-80cd-3b8daea7b133" providerId="ADAL" clId="{70894A87-421B-4664-AEB8-4DA8091A4B26}" dt="2024-09-27T15:30:35.716" v="935" actId="700"/>
          <ac:spMkLst>
            <pc:docMk/>
            <pc:sldMk cId="3803013762" sldId="292"/>
            <ac:spMk id="4" creationId="{CD41EE3E-3454-A3D1-28C1-D000303D8194}"/>
          </ac:spMkLst>
        </pc:spChg>
        <pc:spChg chg="del">
          <ac:chgData name="Muazma Zahid" userId="bb82af86-5cc5-440e-80cd-3b8daea7b133" providerId="ADAL" clId="{70894A87-421B-4664-AEB8-4DA8091A4B26}" dt="2024-09-27T15:30:35.716" v="935" actId="700"/>
          <ac:spMkLst>
            <pc:docMk/>
            <pc:sldMk cId="3803013762" sldId="292"/>
            <ac:spMk id="5" creationId="{80A0CC13-8F85-6D22-7AFD-C155FD2FE91E}"/>
          </ac:spMkLst>
        </pc:spChg>
        <pc:spChg chg="del">
          <ac:chgData name="Muazma Zahid" userId="bb82af86-5cc5-440e-80cd-3b8daea7b133" providerId="ADAL" clId="{70894A87-421B-4664-AEB8-4DA8091A4B26}" dt="2024-09-27T15:30:35.716" v="935" actId="700"/>
          <ac:spMkLst>
            <pc:docMk/>
            <pc:sldMk cId="3803013762" sldId="292"/>
            <ac:spMk id="6" creationId="{3F9C063D-57E1-C16C-7411-A254E4514F3D}"/>
          </ac:spMkLst>
        </pc:spChg>
        <pc:spChg chg="add mod ord">
          <ac:chgData name="Muazma Zahid" userId="bb82af86-5cc5-440e-80cd-3b8daea7b133" providerId="ADAL" clId="{70894A87-421B-4664-AEB8-4DA8091A4B26}" dt="2024-09-27T15:30:41.156" v="943" actId="20577"/>
          <ac:spMkLst>
            <pc:docMk/>
            <pc:sldMk cId="3803013762" sldId="292"/>
            <ac:spMk id="7" creationId="{4C2958DB-4A2B-7E9F-58E0-AAE72D292133}"/>
          </ac:spMkLst>
        </pc:spChg>
        <pc:spChg chg="add mod ord">
          <ac:chgData name="Muazma Zahid" userId="bb82af86-5cc5-440e-80cd-3b8daea7b133" providerId="ADAL" clId="{70894A87-421B-4664-AEB8-4DA8091A4B26}" dt="2024-09-27T16:30:53.938" v="1663" actId="6549"/>
          <ac:spMkLst>
            <pc:docMk/>
            <pc:sldMk cId="3803013762" sldId="292"/>
            <ac:spMk id="8" creationId="{F14D8B91-E740-B0D8-32CC-52536057B492}"/>
          </ac:spMkLst>
        </pc:spChg>
      </pc:sldChg>
      <pc:sldChg chg="ord">
        <pc:chgData name="Muazma Zahid" userId="bb82af86-5cc5-440e-80cd-3b8daea7b133" providerId="ADAL" clId="{70894A87-421B-4664-AEB8-4DA8091A4B26}" dt="2024-09-10T21:42:56.378" v="366"/>
        <pc:sldMkLst>
          <pc:docMk/>
          <pc:sldMk cId="3846701216" sldId="293"/>
        </pc:sldMkLst>
      </pc:sldChg>
      <pc:sldChg chg="addSp delSp modSp mod ord">
        <pc:chgData name="Muazma Zahid" userId="bb82af86-5cc5-440e-80cd-3b8daea7b133" providerId="ADAL" clId="{70894A87-421B-4664-AEB8-4DA8091A4B26}" dt="2024-09-27T16:31:36.966" v="1675"/>
        <pc:sldMkLst>
          <pc:docMk/>
          <pc:sldMk cId="2007808717" sldId="294"/>
        </pc:sldMkLst>
        <pc:spChg chg="mod">
          <ac:chgData name="Muazma Zahid" userId="bb82af86-5cc5-440e-80cd-3b8daea7b133" providerId="ADAL" clId="{70894A87-421B-4664-AEB8-4DA8091A4B26}" dt="2024-09-27T15:37:14.477" v="1144" actId="26606"/>
          <ac:spMkLst>
            <pc:docMk/>
            <pc:sldMk cId="2007808717" sldId="294"/>
            <ac:spMk id="2" creationId="{15786171-A8B0-796F-4775-BD4E523132B2}"/>
          </ac:spMkLst>
        </pc:spChg>
        <pc:spChg chg="add mod">
          <ac:chgData name="Muazma Zahid" userId="bb82af86-5cc5-440e-80cd-3b8daea7b133" providerId="ADAL" clId="{70894A87-421B-4664-AEB8-4DA8091A4B26}" dt="2024-09-27T15:37:44.754" v="1150" actId="207"/>
          <ac:spMkLst>
            <pc:docMk/>
            <pc:sldMk cId="2007808717" sldId="294"/>
            <ac:spMk id="3" creationId="{DB499FA9-6D22-63A3-6A67-E485D4D09125}"/>
          </ac:spMkLst>
        </pc:spChg>
        <pc:spChg chg="del">
          <ac:chgData name="Muazma Zahid" userId="bb82af86-5cc5-440e-80cd-3b8daea7b133" providerId="ADAL" clId="{70894A87-421B-4664-AEB8-4DA8091A4B26}" dt="2024-09-27T15:36:22.455" v="1132" actId="26606"/>
          <ac:spMkLst>
            <pc:docMk/>
            <pc:sldMk cId="2007808717" sldId="294"/>
            <ac:spMk id="10" creationId="{73D38413-CD37-A771-5627-320373C4BAE3}"/>
          </ac:spMkLst>
        </pc:spChg>
        <pc:spChg chg="del">
          <ac:chgData name="Muazma Zahid" userId="bb82af86-5cc5-440e-80cd-3b8daea7b133" providerId="ADAL" clId="{70894A87-421B-4664-AEB8-4DA8091A4B26}" dt="2024-09-27T15:36:22.455" v="1132" actId="26606"/>
          <ac:spMkLst>
            <pc:docMk/>
            <pc:sldMk cId="2007808717" sldId="294"/>
            <ac:spMk id="12" creationId="{ECEEF41A-69A7-0C2B-D353-EE1755F43A1A}"/>
          </ac:spMkLst>
        </pc:spChg>
        <pc:spChg chg="del">
          <ac:chgData name="Muazma Zahid" userId="bb82af86-5cc5-440e-80cd-3b8daea7b133" providerId="ADAL" clId="{70894A87-421B-4664-AEB8-4DA8091A4B26}" dt="2024-09-27T15:36:22.455" v="1132" actId="26606"/>
          <ac:spMkLst>
            <pc:docMk/>
            <pc:sldMk cId="2007808717" sldId="294"/>
            <ac:spMk id="14" creationId="{CD6F0298-CB08-C1AE-DB6D-31E2023B41C9}"/>
          </ac:spMkLst>
        </pc:spChg>
        <pc:spChg chg="del">
          <ac:chgData name="Muazma Zahid" userId="bb82af86-5cc5-440e-80cd-3b8daea7b133" providerId="ADAL" clId="{70894A87-421B-4664-AEB8-4DA8091A4B26}" dt="2024-09-27T15:36:22.455" v="1132" actId="26606"/>
          <ac:spMkLst>
            <pc:docMk/>
            <pc:sldMk cId="2007808717" sldId="294"/>
            <ac:spMk id="16" creationId="{F88D8DFF-8964-75DA-4487-5B34F275A25A}"/>
          </ac:spMkLst>
        </pc:spChg>
        <pc:spChg chg="del">
          <ac:chgData name="Muazma Zahid" userId="bb82af86-5cc5-440e-80cd-3b8daea7b133" providerId="ADAL" clId="{70894A87-421B-4664-AEB8-4DA8091A4B26}" dt="2024-09-27T15:36:22.455" v="1132" actId="26606"/>
          <ac:spMkLst>
            <pc:docMk/>
            <pc:sldMk cId="2007808717" sldId="294"/>
            <ac:spMk id="18" creationId="{F856B75C-34A2-ADB1-8D30-574B17AF0A5D}"/>
          </ac:spMkLst>
        </pc:spChg>
        <pc:spChg chg="add del">
          <ac:chgData name="Muazma Zahid" userId="bb82af86-5cc5-440e-80cd-3b8daea7b133" providerId="ADAL" clId="{70894A87-421B-4664-AEB8-4DA8091A4B26}" dt="2024-09-27T15:37:14.477" v="1144" actId="26606"/>
          <ac:spMkLst>
            <pc:docMk/>
            <pc:sldMk cId="2007808717" sldId="294"/>
            <ac:spMk id="2056" creationId="{2151139A-886F-4B97-8815-729AD3831BBD}"/>
          </ac:spMkLst>
        </pc:spChg>
        <pc:spChg chg="add del">
          <ac:chgData name="Muazma Zahid" userId="bb82af86-5cc5-440e-80cd-3b8daea7b133" providerId="ADAL" clId="{70894A87-421B-4664-AEB8-4DA8091A4B26}" dt="2024-09-27T15:37:14.477" v="1144" actId="26606"/>
          <ac:spMkLst>
            <pc:docMk/>
            <pc:sldMk cId="2007808717" sldId="294"/>
            <ac:spMk id="2058" creationId="{AB5E08C4-8CDD-4623-A5B8-E998C6DEE3B7}"/>
          </ac:spMkLst>
        </pc:spChg>
        <pc:spChg chg="add del">
          <ac:chgData name="Muazma Zahid" userId="bb82af86-5cc5-440e-80cd-3b8daea7b133" providerId="ADAL" clId="{70894A87-421B-4664-AEB8-4DA8091A4B26}" dt="2024-09-27T15:37:14.477" v="1144" actId="26606"/>
          <ac:spMkLst>
            <pc:docMk/>
            <pc:sldMk cId="2007808717" sldId="294"/>
            <ac:spMk id="2060" creationId="{15F33878-D502-4FFA-8ACE-F2AECDB2A23F}"/>
          </ac:spMkLst>
        </pc:spChg>
        <pc:spChg chg="add del">
          <ac:chgData name="Muazma Zahid" userId="bb82af86-5cc5-440e-80cd-3b8daea7b133" providerId="ADAL" clId="{70894A87-421B-4664-AEB8-4DA8091A4B26}" dt="2024-09-27T15:37:14.477" v="1144" actId="26606"/>
          <ac:spMkLst>
            <pc:docMk/>
            <pc:sldMk cId="2007808717" sldId="294"/>
            <ac:spMk id="2062" creationId="{D3539FEE-81D3-4406-802E-60B20B16F4F6}"/>
          </ac:spMkLst>
        </pc:spChg>
        <pc:spChg chg="add del">
          <ac:chgData name="Muazma Zahid" userId="bb82af86-5cc5-440e-80cd-3b8daea7b133" providerId="ADAL" clId="{70894A87-421B-4664-AEB8-4DA8091A4B26}" dt="2024-09-27T15:37:14.477" v="1144" actId="26606"/>
          <ac:spMkLst>
            <pc:docMk/>
            <pc:sldMk cId="2007808717" sldId="294"/>
            <ac:spMk id="2064" creationId="{DC701763-729E-462F-A5A8-E0DEFEB1E2E4}"/>
          </ac:spMkLst>
        </pc:spChg>
        <pc:spChg chg="add del">
          <ac:chgData name="Muazma Zahid" userId="bb82af86-5cc5-440e-80cd-3b8daea7b133" providerId="ADAL" clId="{70894A87-421B-4664-AEB8-4DA8091A4B26}" dt="2024-09-27T15:37:08.675" v="1142" actId="26606"/>
          <ac:spMkLst>
            <pc:docMk/>
            <pc:sldMk cId="2007808717" sldId="294"/>
            <ac:spMk id="2069" creationId="{FB5B0058-AF13-4859-B429-4EDDE2A26F7F}"/>
          </ac:spMkLst>
        </pc:spChg>
        <pc:spChg chg="add del">
          <ac:chgData name="Muazma Zahid" userId="bb82af86-5cc5-440e-80cd-3b8daea7b133" providerId="ADAL" clId="{70894A87-421B-4664-AEB8-4DA8091A4B26}" dt="2024-09-27T15:37:08.675" v="1142" actId="26606"/>
          <ac:spMkLst>
            <pc:docMk/>
            <pc:sldMk cId="2007808717" sldId="294"/>
            <ac:spMk id="2071" creationId="{0277405F-0B4F-4418-B773-1B38814125B6}"/>
          </ac:spMkLst>
        </pc:spChg>
        <pc:spChg chg="add del">
          <ac:chgData name="Muazma Zahid" userId="bb82af86-5cc5-440e-80cd-3b8daea7b133" providerId="ADAL" clId="{70894A87-421B-4664-AEB8-4DA8091A4B26}" dt="2024-09-27T15:37:14.477" v="1144" actId="26606"/>
          <ac:spMkLst>
            <pc:docMk/>
            <pc:sldMk cId="2007808717" sldId="294"/>
            <ac:spMk id="2073" creationId="{2CC56AF6-38E4-490B-8E2B-1A1037B4EDD4}"/>
          </ac:spMkLst>
        </pc:spChg>
        <pc:spChg chg="add del">
          <ac:chgData name="Muazma Zahid" userId="bb82af86-5cc5-440e-80cd-3b8daea7b133" providerId="ADAL" clId="{70894A87-421B-4664-AEB8-4DA8091A4B26}" dt="2024-09-27T15:37:14.477" v="1144" actId="26606"/>
          <ac:spMkLst>
            <pc:docMk/>
            <pc:sldMk cId="2007808717" sldId="294"/>
            <ac:spMk id="2074" creationId="{2151139A-886F-4B97-8815-729AD3831BBD}"/>
          </ac:spMkLst>
        </pc:spChg>
        <pc:spChg chg="add del">
          <ac:chgData name="Muazma Zahid" userId="bb82af86-5cc5-440e-80cd-3b8daea7b133" providerId="ADAL" clId="{70894A87-421B-4664-AEB8-4DA8091A4B26}" dt="2024-09-27T15:37:14.477" v="1144" actId="26606"/>
          <ac:spMkLst>
            <pc:docMk/>
            <pc:sldMk cId="2007808717" sldId="294"/>
            <ac:spMk id="2075" creationId="{2339A6F5-AD6A-4D80-8AD9-6290D13AC49F}"/>
          </ac:spMkLst>
        </pc:spChg>
        <pc:spChg chg="add del">
          <ac:chgData name="Muazma Zahid" userId="bb82af86-5cc5-440e-80cd-3b8daea7b133" providerId="ADAL" clId="{70894A87-421B-4664-AEB8-4DA8091A4B26}" dt="2024-09-27T15:37:14.477" v="1144" actId="26606"/>
          <ac:spMkLst>
            <pc:docMk/>
            <pc:sldMk cId="2007808717" sldId="294"/>
            <ac:spMk id="2076" creationId="{5428AC11-BFDF-42EF-80FF-717BBF909067}"/>
          </ac:spMkLst>
        </pc:spChg>
        <pc:picChg chg="add mod ord">
          <ac:chgData name="Muazma Zahid" userId="bb82af86-5cc5-440e-80cd-3b8daea7b133" providerId="ADAL" clId="{70894A87-421B-4664-AEB8-4DA8091A4B26}" dt="2024-09-27T15:37:19.740" v="1145" actId="14100"/>
          <ac:picMkLst>
            <pc:docMk/>
            <pc:sldMk cId="2007808717" sldId="294"/>
            <ac:picMk id="2050" creationId="{CDC975C3-7530-D6ED-E565-7570EE5F0368}"/>
          </ac:picMkLst>
        </pc:picChg>
        <pc:picChg chg="add mod">
          <ac:chgData name="Muazma Zahid" userId="bb82af86-5cc5-440e-80cd-3b8daea7b133" providerId="ADAL" clId="{70894A87-421B-4664-AEB8-4DA8091A4B26}" dt="2024-09-27T15:37:22.936" v="1146" actId="1076"/>
          <ac:picMkLst>
            <pc:docMk/>
            <pc:sldMk cId="2007808717" sldId="294"/>
            <ac:picMk id="2051" creationId="{BF78F990-3C96-DC5B-7E81-F045237665A2}"/>
          </ac:picMkLst>
        </pc:picChg>
      </pc:sldChg>
      <pc:sldChg chg="addSp modSp new mod">
        <pc:chgData name="Muazma Zahid" userId="bb82af86-5cc5-440e-80cd-3b8daea7b133" providerId="ADAL" clId="{70894A87-421B-4664-AEB8-4DA8091A4B26}" dt="2024-09-27T16:06:51.638" v="1604" actId="20577"/>
        <pc:sldMkLst>
          <pc:docMk/>
          <pc:sldMk cId="1733570142" sldId="295"/>
        </pc:sldMkLst>
        <pc:spChg chg="mod">
          <ac:chgData name="Muazma Zahid" userId="bb82af86-5cc5-440e-80cd-3b8daea7b133" providerId="ADAL" clId="{70894A87-421B-4664-AEB8-4DA8091A4B26}" dt="2024-09-27T15:58:35.550" v="1373" actId="6549"/>
          <ac:spMkLst>
            <pc:docMk/>
            <pc:sldMk cId="1733570142" sldId="295"/>
            <ac:spMk id="2" creationId="{6876C032-4F5C-6F0C-0F51-EC12A9B29888}"/>
          </ac:spMkLst>
        </pc:spChg>
        <pc:spChg chg="mod">
          <ac:chgData name="Muazma Zahid" userId="bb82af86-5cc5-440e-80cd-3b8daea7b133" providerId="ADAL" clId="{70894A87-421B-4664-AEB8-4DA8091A4B26}" dt="2024-09-27T16:06:51.638" v="1604" actId="20577"/>
          <ac:spMkLst>
            <pc:docMk/>
            <pc:sldMk cId="1733570142" sldId="295"/>
            <ac:spMk id="3" creationId="{BE3DED7F-D916-283E-994D-759B6B33316E}"/>
          </ac:spMkLst>
        </pc:spChg>
        <pc:spChg chg="add mod">
          <ac:chgData name="Muazma Zahid" userId="bb82af86-5cc5-440e-80cd-3b8daea7b133" providerId="ADAL" clId="{70894A87-421B-4664-AEB8-4DA8091A4B26}" dt="2024-09-27T16:02:26.992" v="1465"/>
          <ac:spMkLst>
            <pc:docMk/>
            <pc:sldMk cId="1733570142" sldId="295"/>
            <ac:spMk id="4" creationId="{69060E12-E953-FC8B-68FC-91680C82E898}"/>
          </ac:spMkLst>
        </pc:spChg>
      </pc:sldChg>
      <pc:sldChg chg="modSp add del mod">
        <pc:chgData name="Muazma Zahid" userId="bb82af86-5cc5-440e-80cd-3b8daea7b133" providerId="ADAL" clId="{70894A87-421B-4664-AEB8-4DA8091A4B26}" dt="2024-09-27T16:02:17.139" v="1462" actId="47"/>
        <pc:sldMkLst>
          <pc:docMk/>
          <pc:sldMk cId="2632530666" sldId="296"/>
        </pc:sldMkLst>
        <pc:spChg chg="mod">
          <ac:chgData name="Muazma Zahid" userId="bb82af86-5cc5-440e-80cd-3b8daea7b133" providerId="ADAL" clId="{70894A87-421B-4664-AEB8-4DA8091A4B26}" dt="2024-09-27T15:41:17.954" v="1241" actId="20577"/>
          <ac:spMkLst>
            <pc:docMk/>
            <pc:sldMk cId="2632530666" sldId="296"/>
            <ac:spMk id="2" creationId="{638B674D-E759-228D-37DF-01B7F74E0995}"/>
          </ac:spMkLst>
        </pc:spChg>
      </pc:sldChg>
      <pc:sldChg chg="modSp new del mod">
        <pc:chgData name="Muazma Zahid" userId="bb82af86-5cc5-440e-80cd-3b8daea7b133" providerId="ADAL" clId="{70894A87-421B-4664-AEB8-4DA8091A4B26}" dt="2024-09-27T16:03:29.279" v="1477" actId="47"/>
        <pc:sldMkLst>
          <pc:docMk/>
          <pc:sldMk cId="3266882239" sldId="296"/>
        </pc:sldMkLst>
        <pc:spChg chg="mod">
          <ac:chgData name="Muazma Zahid" userId="bb82af86-5cc5-440e-80cd-3b8daea7b133" providerId="ADAL" clId="{70894A87-421B-4664-AEB8-4DA8091A4B26}" dt="2024-09-27T16:03:27.059" v="1476" actId="20577"/>
          <ac:spMkLst>
            <pc:docMk/>
            <pc:sldMk cId="3266882239" sldId="296"/>
            <ac:spMk id="2" creationId="{E75F1B16-779A-FBF0-FC55-E1F4B10ED30C}"/>
          </ac:spMkLst>
        </pc:spChg>
      </pc:sldChg>
      <pc:sldChg chg="addSp modSp mod">
        <pc:chgData name="Muazma Zahid" userId="bb82af86-5cc5-440e-80cd-3b8daea7b133" providerId="ADAL" clId="{70894A87-421B-4664-AEB8-4DA8091A4B26}" dt="2024-09-27T16:07:46.466" v="1617" actId="20577"/>
        <pc:sldMkLst>
          <pc:docMk/>
          <pc:sldMk cId="3280187485" sldId="296"/>
        </pc:sldMkLst>
        <pc:spChg chg="mod">
          <ac:chgData name="Muazma Zahid" userId="bb82af86-5cc5-440e-80cd-3b8daea7b133" providerId="ADAL" clId="{70894A87-421B-4664-AEB8-4DA8091A4B26}" dt="2024-09-27T16:07:46.466" v="1617" actId="20577"/>
          <ac:spMkLst>
            <pc:docMk/>
            <pc:sldMk cId="3280187485" sldId="296"/>
            <ac:spMk id="3" creationId="{6258E44F-050A-4CFC-240C-1A992ADD2BD6}"/>
          </ac:spMkLst>
        </pc:spChg>
        <pc:spChg chg="add">
          <ac:chgData name="Muazma Zahid" userId="bb82af86-5cc5-440e-80cd-3b8daea7b133" providerId="ADAL" clId="{70894A87-421B-4664-AEB8-4DA8091A4B26}" dt="2024-09-27T16:07:37.438" v="1611"/>
          <ac:spMkLst>
            <pc:docMk/>
            <pc:sldMk cId="3280187485" sldId="296"/>
            <ac:spMk id="5" creationId="{BA664EF0-F51E-1EC8-A7CC-2A16F76FFE3C}"/>
          </ac:spMkLst>
        </pc:spChg>
      </pc:sldChg>
      <pc:sldChg chg="delSp mod">
        <pc:chgData name="Muazma Zahid" userId="bb82af86-5cc5-440e-80cd-3b8daea7b133" providerId="ADAL" clId="{70894A87-421B-4664-AEB8-4DA8091A4B26}" dt="2024-09-10T18:51:34.537" v="116" actId="478"/>
        <pc:sldMkLst>
          <pc:docMk/>
          <pc:sldMk cId="1435200085" sldId="297"/>
        </pc:sldMkLst>
        <pc:spChg chg="del">
          <ac:chgData name="Muazma Zahid" userId="bb82af86-5cc5-440e-80cd-3b8daea7b133" providerId="ADAL" clId="{70894A87-421B-4664-AEB8-4DA8091A4B26}" dt="2024-09-10T18:51:34.537" v="116" actId="478"/>
          <ac:spMkLst>
            <pc:docMk/>
            <pc:sldMk cId="1435200085" sldId="297"/>
            <ac:spMk id="2" creationId="{AF769CE7-538E-9ADB-6A0E-A2F46A3FFC69}"/>
          </ac:spMkLst>
        </pc:spChg>
      </pc:sldChg>
      <pc:sldChg chg="add">
        <pc:chgData name="Muazma Zahid" userId="bb82af86-5cc5-440e-80cd-3b8daea7b133" providerId="ADAL" clId="{70894A87-421B-4664-AEB8-4DA8091A4B26}" dt="2024-09-27T16:32:45.992" v="1692"/>
        <pc:sldMkLst>
          <pc:docMk/>
          <pc:sldMk cId="2632679583" sldId="298"/>
        </pc:sldMkLst>
      </pc:sldChg>
      <pc:sldChg chg="modSp add del mod">
        <pc:chgData name="Muazma Zahid" userId="bb82af86-5cc5-440e-80cd-3b8daea7b133" providerId="ADAL" clId="{70894A87-421B-4664-AEB8-4DA8091A4B26}" dt="2024-09-27T16:02:19.781" v="1463" actId="47"/>
        <pc:sldMkLst>
          <pc:docMk/>
          <pc:sldMk cId="2771004377" sldId="298"/>
        </pc:sldMkLst>
        <pc:spChg chg="mod">
          <ac:chgData name="Muazma Zahid" userId="bb82af86-5cc5-440e-80cd-3b8daea7b133" providerId="ADAL" clId="{70894A87-421B-4664-AEB8-4DA8091A4B26}" dt="2024-09-27T15:41:29.714" v="1248" actId="6549"/>
          <ac:spMkLst>
            <pc:docMk/>
            <pc:sldMk cId="2771004377" sldId="298"/>
            <ac:spMk id="2" creationId="{130CA17E-3B5A-EF21-A0DF-60FAB3188677}"/>
          </ac:spMkLst>
        </pc:spChg>
      </pc:sldChg>
      <pc:sldChg chg="modSp new del mod">
        <pc:chgData name="Muazma Zahid" userId="bb82af86-5cc5-440e-80cd-3b8daea7b133" providerId="ADAL" clId="{70894A87-421B-4664-AEB8-4DA8091A4B26}" dt="2024-09-27T16:02:21.239" v="1464" actId="47"/>
        <pc:sldMkLst>
          <pc:docMk/>
          <pc:sldMk cId="3824596523" sldId="299"/>
        </pc:sldMkLst>
        <pc:spChg chg="mod">
          <ac:chgData name="Muazma Zahid" userId="bb82af86-5cc5-440e-80cd-3b8daea7b133" providerId="ADAL" clId="{70894A87-421B-4664-AEB8-4DA8091A4B26}" dt="2024-09-27T15:41:41.316" v="1260" actId="20577"/>
          <ac:spMkLst>
            <pc:docMk/>
            <pc:sldMk cId="3824596523" sldId="299"/>
            <ac:spMk id="2" creationId="{9A1E582C-0DD4-29BC-9CA7-E6A707CADFB1}"/>
          </ac:spMkLst>
        </pc:spChg>
      </pc:sldChg>
      <pc:sldChg chg="modSp mod modShow modNotesTx">
        <pc:chgData name="Muazma Zahid" userId="bb82af86-5cc5-440e-80cd-3b8daea7b133" providerId="ADAL" clId="{70894A87-421B-4664-AEB8-4DA8091A4B26}" dt="2024-09-27T19:52:38.650" v="1784" actId="20577"/>
        <pc:sldMkLst>
          <pc:docMk/>
          <pc:sldMk cId="4042316384" sldId="299"/>
        </pc:sldMkLst>
        <pc:spChg chg="mod">
          <ac:chgData name="Muazma Zahid" userId="bb82af86-5cc5-440e-80cd-3b8daea7b133" providerId="ADAL" clId="{70894A87-421B-4664-AEB8-4DA8091A4B26}" dt="2024-09-27T19:52:38.650" v="1784" actId="20577"/>
          <ac:spMkLst>
            <pc:docMk/>
            <pc:sldMk cId="4042316384" sldId="299"/>
            <ac:spMk id="2" creationId="{6D0B1A58-52D1-9CED-436B-A71B693497C6}"/>
          </ac:spMkLst>
        </pc:spChg>
        <pc:spChg chg="mod">
          <ac:chgData name="Muazma Zahid" userId="bb82af86-5cc5-440e-80cd-3b8daea7b133" providerId="ADAL" clId="{70894A87-421B-4664-AEB8-4DA8091A4B26}" dt="2024-09-27T19:52:06.756" v="1773" actId="6549"/>
          <ac:spMkLst>
            <pc:docMk/>
            <pc:sldMk cId="4042316384" sldId="299"/>
            <ac:spMk id="21" creationId="{ED79957B-56A9-8038-D899-30AE2010EC60}"/>
          </ac:spMkLst>
        </pc:spChg>
      </pc:sldChg>
      <pc:sldChg chg="addSp delSp modSp new mod modClrScheme chgLayout">
        <pc:chgData name="Muazma Zahid" userId="bb82af86-5cc5-440e-80cd-3b8daea7b133" providerId="ADAL" clId="{70894A87-421B-4664-AEB8-4DA8091A4B26}" dt="2024-09-27T15:43:05.933" v="1273" actId="20577"/>
        <pc:sldMkLst>
          <pc:docMk/>
          <pc:sldMk cId="3693382203" sldId="300"/>
        </pc:sldMkLst>
        <pc:spChg chg="del mod ord">
          <ac:chgData name="Muazma Zahid" userId="bb82af86-5cc5-440e-80cd-3b8daea7b133" providerId="ADAL" clId="{70894A87-421B-4664-AEB8-4DA8091A4B26}" dt="2024-09-27T15:43:02.316" v="1262" actId="700"/>
          <ac:spMkLst>
            <pc:docMk/>
            <pc:sldMk cId="3693382203" sldId="300"/>
            <ac:spMk id="2" creationId="{611A8F2C-FAF7-7217-BA2D-9D0D04493A08}"/>
          </ac:spMkLst>
        </pc:spChg>
        <pc:spChg chg="del">
          <ac:chgData name="Muazma Zahid" userId="bb82af86-5cc5-440e-80cd-3b8daea7b133" providerId="ADAL" clId="{70894A87-421B-4664-AEB8-4DA8091A4B26}" dt="2024-09-27T15:43:02.316" v="1262" actId="700"/>
          <ac:spMkLst>
            <pc:docMk/>
            <pc:sldMk cId="3693382203" sldId="300"/>
            <ac:spMk id="3" creationId="{AF162230-0C36-A554-1A1B-5095E154A848}"/>
          </ac:spMkLst>
        </pc:spChg>
        <pc:spChg chg="add mod ord">
          <ac:chgData name="Muazma Zahid" userId="bb82af86-5cc5-440e-80cd-3b8daea7b133" providerId="ADAL" clId="{70894A87-421B-4664-AEB8-4DA8091A4B26}" dt="2024-09-27T15:43:05.933" v="1273" actId="20577"/>
          <ac:spMkLst>
            <pc:docMk/>
            <pc:sldMk cId="3693382203" sldId="300"/>
            <ac:spMk id="4" creationId="{0D317422-F274-3DE4-AA14-6D65FED00D2D}"/>
          </ac:spMkLst>
        </pc:spChg>
      </pc:sldChg>
      <pc:sldChg chg="delSp mod">
        <pc:chgData name="Muazma Zahid" userId="bb82af86-5cc5-440e-80cd-3b8daea7b133" providerId="ADAL" clId="{70894A87-421B-4664-AEB8-4DA8091A4B26}" dt="2024-09-10T18:54:47.148" v="147" actId="478"/>
        <pc:sldMkLst>
          <pc:docMk/>
          <pc:sldMk cId="1791243515" sldId="307"/>
        </pc:sldMkLst>
        <pc:spChg chg="del">
          <ac:chgData name="Muazma Zahid" userId="bb82af86-5cc5-440e-80cd-3b8daea7b133" providerId="ADAL" clId="{70894A87-421B-4664-AEB8-4DA8091A4B26}" dt="2024-09-10T18:54:47.148" v="147" actId="478"/>
          <ac:spMkLst>
            <pc:docMk/>
            <pc:sldMk cId="1791243515" sldId="307"/>
            <ac:spMk id="3" creationId="{4B3B6B22-D24B-D623-451E-6D328376A87B}"/>
          </ac:spMkLst>
        </pc:spChg>
      </pc:sldChg>
      <pc:sldChg chg="addSp delSp modSp mod modNotesTx">
        <pc:chgData name="Muazma Zahid" userId="bb82af86-5cc5-440e-80cd-3b8daea7b133" providerId="ADAL" clId="{70894A87-421B-4664-AEB8-4DA8091A4B26}" dt="2024-09-27T23:43:20.883" v="1944"/>
        <pc:sldMkLst>
          <pc:docMk/>
          <pc:sldMk cId="3361306358" sldId="2076137339"/>
        </pc:sldMkLst>
        <pc:spChg chg="mod">
          <ac:chgData name="Muazma Zahid" userId="bb82af86-5cc5-440e-80cd-3b8daea7b133" providerId="ADAL" clId="{70894A87-421B-4664-AEB8-4DA8091A4B26}" dt="2024-09-10T21:45:39.207" v="382" actId="20577"/>
          <ac:spMkLst>
            <pc:docMk/>
            <pc:sldMk cId="3361306358" sldId="2076137339"/>
            <ac:spMk id="2" creationId="{FF5B65D3-DE27-6B44-A5C1-45CE492DCA74}"/>
          </ac:spMkLst>
        </pc:spChg>
        <pc:spChg chg="mod">
          <ac:chgData name="Muazma Zahid" userId="bb82af86-5cc5-440e-80cd-3b8daea7b133" providerId="ADAL" clId="{70894A87-421B-4664-AEB8-4DA8091A4B26}" dt="2024-09-10T21:46:09.508" v="407" actId="1076"/>
          <ac:spMkLst>
            <pc:docMk/>
            <pc:sldMk cId="3361306358" sldId="2076137339"/>
            <ac:spMk id="12" creationId="{665EAA2E-AC02-4D4D-B997-A412B4CC4642}"/>
          </ac:spMkLst>
        </pc:spChg>
        <pc:spChg chg="mod">
          <ac:chgData name="Muazma Zahid" userId="bb82af86-5cc5-440e-80cd-3b8daea7b133" providerId="ADAL" clId="{70894A87-421B-4664-AEB8-4DA8091A4B26}" dt="2024-09-27T16:29:48.654" v="1647" actId="6549"/>
          <ac:spMkLst>
            <pc:docMk/>
            <pc:sldMk cId="3361306358" sldId="2076137339"/>
            <ac:spMk id="15" creationId="{FA09960E-E45A-7D4B-92CB-0B2428B0C489}"/>
          </ac:spMkLst>
        </pc:spChg>
        <pc:spChg chg="mod">
          <ac:chgData name="Muazma Zahid" userId="bb82af86-5cc5-440e-80cd-3b8daea7b133" providerId="ADAL" clId="{70894A87-421B-4664-AEB8-4DA8091A4B26}" dt="2024-09-10T22:21:27.148" v="735" actId="6549"/>
          <ac:spMkLst>
            <pc:docMk/>
            <pc:sldMk cId="3361306358" sldId="2076137339"/>
            <ac:spMk id="16" creationId="{8E4AF70C-E330-9650-ACC1-015604D2F6E8}"/>
          </ac:spMkLst>
        </pc:spChg>
        <pc:picChg chg="add mod">
          <ac:chgData name="Muazma Zahid" userId="bb82af86-5cc5-440e-80cd-3b8daea7b133" providerId="ADAL" clId="{70894A87-421B-4664-AEB8-4DA8091A4B26}" dt="2024-09-20T19:29:15.744" v="737" actId="1076"/>
          <ac:picMkLst>
            <pc:docMk/>
            <pc:sldMk cId="3361306358" sldId="2076137339"/>
            <ac:picMk id="4" creationId="{D234BDBC-0D34-AD7D-C4B2-0C90E2B253D8}"/>
          </ac:picMkLst>
        </pc:picChg>
        <pc:picChg chg="add mod">
          <ac:chgData name="Muazma Zahid" userId="bb82af86-5cc5-440e-80cd-3b8daea7b133" providerId="ADAL" clId="{70894A87-421B-4664-AEB8-4DA8091A4B26}" dt="2024-09-10T21:46:43.558" v="410" actId="1076"/>
          <ac:picMkLst>
            <pc:docMk/>
            <pc:sldMk cId="3361306358" sldId="2076137339"/>
            <ac:picMk id="43" creationId="{78A0CC62-DB87-4716-DB27-7B889995A80F}"/>
          </ac:picMkLst>
        </pc:picChg>
        <pc:picChg chg="add mod">
          <ac:chgData name="Muazma Zahid" userId="bb82af86-5cc5-440e-80cd-3b8daea7b133" providerId="ADAL" clId="{70894A87-421B-4664-AEB8-4DA8091A4B26}" dt="2024-09-10T21:47:02.054" v="415" actId="1076"/>
          <ac:picMkLst>
            <pc:docMk/>
            <pc:sldMk cId="3361306358" sldId="2076137339"/>
            <ac:picMk id="52" creationId="{CE6E8556-655C-2D8D-F207-135130A3384C}"/>
          </ac:picMkLst>
        </pc:picChg>
        <pc:picChg chg="add del mod">
          <ac:chgData name="Muazma Zahid" userId="bb82af86-5cc5-440e-80cd-3b8daea7b133" providerId="ADAL" clId="{70894A87-421B-4664-AEB8-4DA8091A4B26}" dt="2024-09-10T22:04:23.517" v="608" actId="478"/>
          <ac:picMkLst>
            <pc:docMk/>
            <pc:sldMk cId="3361306358" sldId="2076137339"/>
            <ac:picMk id="54" creationId="{C9DD39DD-7FA8-934E-2F14-A1F2776D83C7}"/>
          </ac:picMkLst>
        </pc:picChg>
      </pc:sldChg>
      <pc:sldChg chg="modSp mod">
        <pc:chgData name="Muazma Zahid" userId="bb82af86-5cc5-440e-80cd-3b8daea7b133" providerId="ADAL" clId="{70894A87-421B-4664-AEB8-4DA8091A4B26}" dt="2024-09-27T23:42:33.235" v="1937" actId="404"/>
        <pc:sldMkLst>
          <pc:docMk/>
          <pc:sldMk cId="3348897069" sldId="2076138404"/>
        </pc:sldMkLst>
        <pc:spChg chg="mod">
          <ac:chgData name="Muazma Zahid" userId="bb82af86-5cc5-440e-80cd-3b8daea7b133" providerId="ADAL" clId="{70894A87-421B-4664-AEB8-4DA8091A4B26}" dt="2024-09-27T23:42:33.235" v="1937" actId="404"/>
          <ac:spMkLst>
            <pc:docMk/>
            <pc:sldMk cId="3348897069" sldId="2076138404"/>
            <ac:spMk id="3" creationId="{2E936EC4-20A8-4CB7-93CF-6AD86968EA8E}"/>
          </ac:spMkLst>
        </pc:spChg>
      </pc:sldChg>
      <pc:sldChg chg="delSp modSp mod">
        <pc:chgData name="Muazma Zahid" userId="bb82af86-5cc5-440e-80cd-3b8daea7b133" providerId="ADAL" clId="{70894A87-421B-4664-AEB8-4DA8091A4B26}" dt="2024-09-26T20:52:19.566" v="764" actId="478"/>
        <pc:sldMkLst>
          <pc:docMk/>
          <pc:sldMk cId="2084773337" sldId="2076138465"/>
        </pc:sldMkLst>
        <pc:spChg chg="mod">
          <ac:chgData name="Muazma Zahid" userId="bb82af86-5cc5-440e-80cd-3b8daea7b133" providerId="ADAL" clId="{70894A87-421B-4664-AEB8-4DA8091A4B26}" dt="2024-09-10T19:10:42.309" v="206" actId="20577"/>
          <ac:spMkLst>
            <pc:docMk/>
            <pc:sldMk cId="2084773337" sldId="2076138465"/>
            <ac:spMk id="2" creationId="{8F75FC18-B471-2244-A0BD-3D0FF2D40506}"/>
          </ac:spMkLst>
        </pc:spChg>
        <pc:spChg chg="del mod">
          <ac:chgData name="Muazma Zahid" userId="bb82af86-5cc5-440e-80cd-3b8daea7b133" providerId="ADAL" clId="{70894A87-421B-4664-AEB8-4DA8091A4B26}" dt="2024-09-26T20:52:19.566" v="764" actId="478"/>
          <ac:spMkLst>
            <pc:docMk/>
            <pc:sldMk cId="2084773337" sldId="2076138465"/>
            <ac:spMk id="12" creationId="{CAE911BA-5DDC-4104-64B1-13D05811BA02}"/>
          </ac:spMkLst>
        </pc:spChg>
      </pc:sldChg>
      <pc:sldChg chg="addSp modSp mod setBg modClrScheme chgLayout">
        <pc:chgData name="Muazma Zahid" userId="bb82af86-5cc5-440e-80cd-3b8daea7b133" providerId="ADAL" clId="{70894A87-421B-4664-AEB8-4DA8091A4B26}" dt="2024-09-27T23:49:10.831" v="1967" actId="114"/>
        <pc:sldMkLst>
          <pc:docMk/>
          <pc:sldMk cId="4070093870" sldId="2076138553"/>
        </pc:sldMkLst>
        <pc:spChg chg="mod ord">
          <ac:chgData name="Muazma Zahid" userId="bb82af86-5cc5-440e-80cd-3b8daea7b133" providerId="ADAL" clId="{70894A87-421B-4664-AEB8-4DA8091A4B26}" dt="2024-09-26T21:02:04.851" v="767" actId="26606"/>
          <ac:spMkLst>
            <pc:docMk/>
            <pc:sldMk cId="4070093870" sldId="2076138553"/>
            <ac:spMk id="2" creationId="{135423D5-AAAF-1B6E-6E25-F42B51BDE5E1}"/>
          </ac:spMkLst>
        </pc:spChg>
        <pc:spChg chg="mod ord">
          <ac:chgData name="Muazma Zahid" userId="bb82af86-5cc5-440e-80cd-3b8daea7b133" providerId="ADAL" clId="{70894A87-421B-4664-AEB8-4DA8091A4B26}" dt="2024-09-27T23:49:10.831" v="1967" actId="114"/>
          <ac:spMkLst>
            <pc:docMk/>
            <pc:sldMk cId="4070093870" sldId="2076138553"/>
            <ac:spMk id="3" creationId="{57DFC3D5-9D34-E8ED-1C33-D5B3D7781FD0}"/>
          </ac:spMkLst>
        </pc:spChg>
        <pc:spChg chg="add">
          <ac:chgData name="Muazma Zahid" userId="bb82af86-5cc5-440e-80cd-3b8daea7b133" providerId="ADAL" clId="{70894A87-421B-4664-AEB8-4DA8091A4B26}" dt="2024-09-26T21:02:04.851" v="767" actId="26606"/>
          <ac:spMkLst>
            <pc:docMk/>
            <pc:sldMk cId="4070093870" sldId="2076138553"/>
            <ac:spMk id="8" creationId="{DEE2AD96-B495-4E06-9291-B71706F728CB}"/>
          </ac:spMkLst>
        </pc:spChg>
        <pc:spChg chg="add">
          <ac:chgData name="Muazma Zahid" userId="bb82af86-5cc5-440e-80cd-3b8daea7b133" providerId="ADAL" clId="{70894A87-421B-4664-AEB8-4DA8091A4B26}" dt="2024-09-26T21:02:04.851" v="767" actId="26606"/>
          <ac:spMkLst>
            <pc:docMk/>
            <pc:sldMk cId="4070093870" sldId="2076138553"/>
            <ac:spMk id="10" creationId="{53CF6D67-C5A8-4ADD-9E8E-1E38CA1D3166}"/>
          </ac:spMkLst>
        </pc:spChg>
        <pc:spChg chg="add">
          <ac:chgData name="Muazma Zahid" userId="bb82af86-5cc5-440e-80cd-3b8daea7b133" providerId="ADAL" clId="{70894A87-421B-4664-AEB8-4DA8091A4B26}" dt="2024-09-26T21:02:04.851" v="767" actId="26606"/>
          <ac:spMkLst>
            <pc:docMk/>
            <pc:sldMk cId="4070093870" sldId="2076138553"/>
            <ac:spMk id="12" creationId="{86909FA0-B515-4681-B7A8-FA281D133B94}"/>
          </ac:spMkLst>
        </pc:spChg>
        <pc:spChg chg="add">
          <ac:chgData name="Muazma Zahid" userId="bb82af86-5cc5-440e-80cd-3b8daea7b133" providerId="ADAL" clId="{70894A87-421B-4664-AEB8-4DA8091A4B26}" dt="2024-09-26T21:02:04.851" v="767" actId="26606"/>
          <ac:spMkLst>
            <pc:docMk/>
            <pc:sldMk cId="4070093870" sldId="2076138553"/>
            <ac:spMk id="14" creationId="{21C9FE86-FCC3-4A31-AA1C-C882262B7FE7}"/>
          </ac:spMkLst>
        </pc:spChg>
        <pc:spChg chg="add">
          <ac:chgData name="Muazma Zahid" userId="bb82af86-5cc5-440e-80cd-3b8daea7b133" providerId="ADAL" clId="{70894A87-421B-4664-AEB8-4DA8091A4B26}" dt="2024-09-26T21:02:04.851" v="767" actId="26606"/>
          <ac:spMkLst>
            <pc:docMk/>
            <pc:sldMk cId="4070093870" sldId="2076138553"/>
            <ac:spMk id="16" creationId="{7D96243B-ECED-4B71-8E06-AE9A285EAD20}"/>
          </ac:spMkLst>
        </pc:spChg>
        <pc:spChg chg="add">
          <ac:chgData name="Muazma Zahid" userId="bb82af86-5cc5-440e-80cd-3b8daea7b133" providerId="ADAL" clId="{70894A87-421B-4664-AEB8-4DA8091A4B26}" dt="2024-09-26T21:02:04.851" v="767" actId="26606"/>
          <ac:spMkLst>
            <pc:docMk/>
            <pc:sldMk cId="4070093870" sldId="2076138553"/>
            <ac:spMk id="18" creationId="{A09989E4-EFDC-4A90-A633-E0525FB4139E}"/>
          </ac:spMkLst>
        </pc:spChg>
      </pc:sldChg>
      <pc:sldChg chg="modSp mod">
        <pc:chgData name="Muazma Zahid" userId="bb82af86-5cc5-440e-80cd-3b8daea7b133" providerId="ADAL" clId="{70894A87-421B-4664-AEB8-4DA8091A4B26}" dt="2024-09-10T18:45:49.728" v="88" actId="20577"/>
        <pc:sldMkLst>
          <pc:docMk/>
          <pc:sldMk cId="3913682832" sldId="2076138557"/>
        </pc:sldMkLst>
        <pc:spChg chg="mod">
          <ac:chgData name="Muazma Zahid" userId="bb82af86-5cc5-440e-80cd-3b8daea7b133" providerId="ADAL" clId="{70894A87-421B-4664-AEB8-4DA8091A4B26}" dt="2024-09-10T18:45:49.728" v="88" actId="20577"/>
          <ac:spMkLst>
            <pc:docMk/>
            <pc:sldMk cId="3913682832" sldId="2076138557"/>
            <ac:spMk id="3" creationId="{D5B7FCD7-7BBB-00EB-F05C-F0A472DAECDF}"/>
          </ac:spMkLst>
        </pc:spChg>
      </pc:sldChg>
      <pc:sldChg chg="delSp mod">
        <pc:chgData name="Muazma Zahid" userId="bb82af86-5cc5-440e-80cd-3b8daea7b133" providerId="ADAL" clId="{70894A87-421B-4664-AEB8-4DA8091A4B26}" dt="2024-09-10T18:52:41.914" v="143" actId="478"/>
        <pc:sldMkLst>
          <pc:docMk/>
          <pc:sldMk cId="1703621514" sldId="2147478884"/>
        </pc:sldMkLst>
        <pc:spChg chg="del">
          <ac:chgData name="Muazma Zahid" userId="bb82af86-5cc5-440e-80cd-3b8daea7b133" providerId="ADAL" clId="{70894A87-421B-4664-AEB8-4DA8091A4B26}" dt="2024-09-10T18:52:41.914" v="143" actId="478"/>
          <ac:spMkLst>
            <pc:docMk/>
            <pc:sldMk cId="1703621514" sldId="2147478884"/>
            <ac:spMk id="3" creationId="{2B64347A-50EA-9C45-76A5-8B28C890F99F}"/>
          </ac:spMkLst>
        </pc:spChg>
      </pc:sldChg>
      <pc:sldChg chg="delDesignElem">
        <pc:chgData name="Muazma Zahid" userId="bb82af86-5cc5-440e-80cd-3b8daea7b133" providerId="ADAL" clId="{70894A87-421B-4664-AEB8-4DA8091A4B26}" dt="2024-09-10T18:49:06.147" v="103"/>
        <pc:sldMkLst>
          <pc:docMk/>
          <pc:sldMk cId="182423870" sldId="2147480534"/>
        </pc:sldMkLst>
      </pc:sldChg>
      <pc:sldChg chg="modSp mod modShow">
        <pc:chgData name="Muazma Zahid" userId="bb82af86-5cc5-440e-80cd-3b8daea7b133" providerId="ADAL" clId="{70894A87-421B-4664-AEB8-4DA8091A4B26}" dt="2024-09-27T16:31:27.727" v="1673" actId="404"/>
        <pc:sldMkLst>
          <pc:docMk/>
          <pc:sldMk cId="2745249163" sldId="2147480538"/>
        </pc:sldMkLst>
        <pc:spChg chg="mod">
          <ac:chgData name="Muazma Zahid" userId="bb82af86-5cc5-440e-80cd-3b8daea7b133" providerId="ADAL" clId="{70894A87-421B-4664-AEB8-4DA8091A4B26}" dt="2024-09-27T16:31:27.727" v="1673" actId="404"/>
          <ac:spMkLst>
            <pc:docMk/>
            <pc:sldMk cId="2745249163" sldId="2147480538"/>
            <ac:spMk id="3" creationId="{8DA49930-1BE3-0ADB-630F-1783FA9E7ECD}"/>
          </ac:spMkLst>
        </pc:spChg>
      </pc:sldChg>
      <pc:sldChg chg="addSp delSp modSp mod modShow">
        <pc:chgData name="Muazma Zahid" userId="bb82af86-5cc5-440e-80cd-3b8daea7b133" providerId="ADAL" clId="{70894A87-421B-4664-AEB8-4DA8091A4B26}" dt="2024-09-27T20:03:20.425" v="1785" actId="729"/>
        <pc:sldMkLst>
          <pc:docMk/>
          <pc:sldMk cId="1925650690" sldId="2147480539"/>
        </pc:sldMkLst>
        <pc:spChg chg="mod">
          <ac:chgData name="Muazma Zahid" userId="bb82af86-5cc5-440e-80cd-3b8daea7b133" providerId="ADAL" clId="{70894A87-421B-4664-AEB8-4DA8091A4B26}" dt="2024-09-27T15:33:08.906" v="1050" actId="404"/>
          <ac:spMkLst>
            <pc:docMk/>
            <pc:sldMk cId="1925650690" sldId="2147480539"/>
            <ac:spMk id="2" creationId="{6E28F808-D5B3-4390-F453-ACA13DB8BB93}"/>
          </ac:spMkLst>
        </pc:spChg>
        <pc:spChg chg="add del mod">
          <ac:chgData name="Muazma Zahid" userId="bb82af86-5cc5-440e-80cd-3b8daea7b133" providerId="ADAL" clId="{70894A87-421B-4664-AEB8-4DA8091A4B26}" dt="2024-09-27T15:32:44.036" v="1021" actId="478"/>
          <ac:spMkLst>
            <pc:docMk/>
            <pc:sldMk cId="1925650690" sldId="2147480539"/>
            <ac:spMk id="3" creationId="{29E146E0-CF50-2D14-062D-6C0C31573F7A}"/>
          </ac:spMkLst>
        </pc:spChg>
        <pc:picChg chg="del">
          <ac:chgData name="Muazma Zahid" userId="bb82af86-5cc5-440e-80cd-3b8daea7b133" providerId="ADAL" clId="{70894A87-421B-4664-AEB8-4DA8091A4B26}" dt="2024-09-27T15:32:46.003" v="1022" actId="478"/>
          <ac:picMkLst>
            <pc:docMk/>
            <pc:sldMk cId="1925650690" sldId="2147480539"/>
            <ac:picMk id="4" creationId="{30D52ED5-5FFA-AD27-172B-51503723A131}"/>
          </ac:picMkLst>
        </pc:picChg>
        <pc:picChg chg="add mod">
          <ac:chgData name="Muazma Zahid" userId="bb82af86-5cc5-440e-80cd-3b8daea7b133" providerId="ADAL" clId="{70894A87-421B-4664-AEB8-4DA8091A4B26}" dt="2024-09-27T15:36:09.929" v="1131" actId="1076"/>
          <ac:picMkLst>
            <pc:docMk/>
            <pc:sldMk cId="1925650690" sldId="2147480539"/>
            <ac:picMk id="3074" creationId="{953AB951-7EF3-C987-53F1-938825A3ADE3}"/>
          </ac:picMkLst>
        </pc:picChg>
      </pc:sldChg>
      <pc:sldChg chg="addSp delSp modSp mod">
        <pc:chgData name="Muazma Zahid" userId="bb82af86-5cc5-440e-80cd-3b8daea7b133" providerId="ADAL" clId="{70894A87-421B-4664-AEB8-4DA8091A4B26}" dt="2024-09-27T15:55:36.571" v="1296" actId="14100"/>
        <pc:sldMkLst>
          <pc:docMk/>
          <pc:sldMk cId="2156302420" sldId="2147480540"/>
        </pc:sldMkLst>
        <pc:spChg chg="mod">
          <ac:chgData name="Muazma Zahid" userId="bb82af86-5cc5-440e-80cd-3b8daea7b133" providerId="ADAL" clId="{70894A87-421B-4664-AEB8-4DA8091A4B26}" dt="2024-09-27T15:38:13.974" v="1152"/>
          <ac:spMkLst>
            <pc:docMk/>
            <pc:sldMk cId="2156302420" sldId="2147480540"/>
            <ac:spMk id="2" creationId="{E685CB16-D886-3B54-39C2-ECF8DF7583A9}"/>
          </ac:spMkLst>
        </pc:spChg>
        <pc:spChg chg="add del mod">
          <ac:chgData name="Muazma Zahid" userId="bb82af86-5cc5-440e-80cd-3b8daea7b133" providerId="ADAL" clId="{70894A87-421B-4664-AEB8-4DA8091A4B26}" dt="2024-09-27T15:37:59.285" v="1151" actId="478"/>
          <ac:spMkLst>
            <pc:docMk/>
            <pc:sldMk cId="2156302420" sldId="2147480540"/>
            <ac:spMk id="3" creationId="{3C830EBC-871E-728E-BFA2-7BE59DCE5A42}"/>
          </ac:spMkLst>
        </pc:spChg>
        <pc:spChg chg="add del mod">
          <ac:chgData name="Muazma Zahid" userId="bb82af86-5cc5-440e-80cd-3b8daea7b133" providerId="ADAL" clId="{70894A87-421B-4664-AEB8-4DA8091A4B26}" dt="2024-09-27T15:38:22.190" v="1154" actId="478"/>
          <ac:spMkLst>
            <pc:docMk/>
            <pc:sldMk cId="2156302420" sldId="2147480540"/>
            <ac:spMk id="6" creationId="{369228BF-48D9-8407-0D5D-6668057CF813}"/>
          </ac:spMkLst>
        </pc:spChg>
        <pc:spChg chg="add mod ord">
          <ac:chgData name="Muazma Zahid" userId="bb82af86-5cc5-440e-80cd-3b8daea7b133" providerId="ADAL" clId="{70894A87-421B-4664-AEB8-4DA8091A4B26}" dt="2024-09-27T15:55:36.571" v="1296" actId="14100"/>
          <ac:spMkLst>
            <pc:docMk/>
            <pc:sldMk cId="2156302420" sldId="2147480540"/>
            <ac:spMk id="7" creationId="{79EB951F-ECFA-0232-0722-30820FE8797D}"/>
          </ac:spMkLst>
        </pc:spChg>
        <pc:spChg chg="add del mod">
          <ac:chgData name="Muazma Zahid" userId="bb82af86-5cc5-440e-80cd-3b8daea7b133" providerId="ADAL" clId="{70894A87-421B-4664-AEB8-4DA8091A4B26}" dt="2024-09-27T15:55:10.441" v="1292" actId="478"/>
          <ac:spMkLst>
            <pc:docMk/>
            <pc:sldMk cId="2156302420" sldId="2147480540"/>
            <ac:spMk id="8" creationId="{C12C54F4-2896-5F15-E10E-BADFF40FB2C3}"/>
          </ac:spMkLst>
        </pc:spChg>
        <pc:picChg chg="del">
          <ac:chgData name="Muazma Zahid" userId="bb82af86-5cc5-440e-80cd-3b8daea7b133" providerId="ADAL" clId="{70894A87-421B-4664-AEB8-4DA8091A4B26}" dt="2024-09-27T15:38:18.254" v="1153" actId="478"/>
          <ac:picMkLst>
            <pc:docMk/>
            <pc:sldMk cId="2156302420" sldId="2147480540"/>
            <ac:picMk id="5" creationId="{EF5491EC-DAB1-0464-8768-D1BC930F30C1}"/>
          </ac:picMkLst>
        </pc:picChg>
        <pc:picChg chg="add mod">
          <ac:chgData name="Muazma Zahid" userId="bb82af86-5cc5-440e-80cd-3b8daea7b133" providerId="ADAL" clId="{70894A87-421B-4664-AEB8-4DA8091A4B26}" dt="2024-09-27T15:55:23.083" v="1294" actId="1076"/>
          <ac:picMkLst>
            <pc:docMk/>
            <pc:sldMk cId="2156302420" sldId="2147480540"/>
            <ac:picMk id="11" creationId="{3351CD41-004E-6841-B177-94CD6F1AFD5C}"/>
          </ac:picMkLst>
        </pc:picChg>
      </pc:sldChg>
      <pc:sldChg chg="addSp delSp modSp mod setBg">
        <pc:chgData name="Muazma Zahid" userId="bb82af86-5cc5-440e-80cd-3b8daea7b133" providerId="ADAL" clId="{70894A87-421B-4664-AEB8-4DA8091A4B26}" dt="2024-09-27T15:57:49.642" v="1355" actId="20577"/>
        <pc:sldMkLst>
          <pc:docMk/>
          <pc:sldMk cId="3130261667" sldId="2147480541"/>
        </pc:sldMkLst>
        <pc:spChg chg="mod">
          <ac:chgData name="Muazma Zahid" userId="bb82af86-5cc5-440e-80cd-3b8daea7b133" providerId="ADAL" clId="{70894A87-421B-4664-AEB8-4DA8091A4B26}" dt="2024-09-27T15:56:56.150" v="1319" actId="26606"/>
          <ac:spMkLst>
            <pc:docMk/>
            <pc:sldMk cId="3130261667" sldId="2147480541"/>
            <ac:spMk id="2" creationId="{ECC81C1F-7DF4-FC2D-D6CB-56996490CCAA}"/>
          </ac:spMkLst>
        </pc:spChg>
        <pc:spChg chg="mod">
          <ac:chgData name="Muazma Zahid" userId="bb82af86-5cc5-440e-80cd-3b8daea7b133" providerId="ADAL" clId="{70894A87-421B-4664-AEB8-4DA8091A4B26}" dt="2024-09-27T15:57:49.642" v="1355" actId="20577"/>
          <ac:spMkLst>
            <pc:docMk/>
            <pc:sldMk cId="3130261667" sldId="2147480541"/>
            <ac:spMk id="3" creationId="{FDFCEEB7-F8A0-94E8-F536-D48B69ED2620}"/>
          </ac:spMkLst>
        </pc:spChg>
        <pc:spChg chg="add del mod">
          <ac:chgData name="Muazma Zahid" userId="bb82af86-5cc5-440e-80cd-3b8daea7b133" providerId="ADAL" clId="{70894A87-421B-4664-AEB8-4DA8091A4B26}" dt="2024-09-27T15:40:30.234" v="1196" actId="478"/>
          <ac:spMkLst>
            <pc:docMk/>
            <pc:sldMk cId="3130261667" sldId="2147480541"/>
            <ac:spMk id="4" creationId="{9B96BD8B-F28C-94FD-E780-0CE13F1A606C}"/>
          </ac:spMkLst>
        </pc:spChg>
        <pc:spChg chg="add mod ord">
          <ac:chgData name="Muazma Zahid" userId="bb82af86-5cc5-440e-80cd-3b8daea7b133" providerId="ADAL" clId="{70894A87-421B-4664-AEB8-4DA8091A4B26}" dt="2024-09-27T15:56:56.150" v="1319" actId="26606"/>
          <ac:spMkLst>
            <pc:docMk/>
            <pc:sldMk cId="3130261667" sldId="2147480541"/>
            <ac:spMk id="5" creationId="{406039CA-4FF6-5C6C-857F-0E14FEB9420D}"/>
          </ac:spMkLst>
        </pc:spChg>
        <pc:spChg chg="add del">
          <ac:chgData name="Muazma Zahid" userId="bb82af86-5cc5-440e-80cd-3b8daea7b133" providerId="ADAL" clId="{70894A87-421B-4664-AEB8-4DA8091A4B26}" dt="2024-09-27T15:56:56.142" v="1318" actId="26606"/>
          <ac:spMkLst>
            <pc:docMk/>
            <pc:sldMk cId="3130261667" sldId="2147480541"/>
            <ac:spMk id="12" creationId="{12609869-9E80-471B-A487-A53288E0E791}"/>
          </ac:spMkLst>
        </pc:spChg>
        <pc:spChg chg="add del">
          <ac:chgData name="Muazma Zahid" userId="bb82af86-5cc5-440e-80cd-3b8daea7b133" providerId="ADAL" clId="{70894A87-421B-4664-AEB8-4DA8091A4B26}" dt="2024-09-27T15:56:56.142" v="1318" actId="26606"/>
          <ac:spMkLst>
            <pc:docMk/>
            <pc:sldMk cId="3130261667" sldId="2147480541"/>
            <ac:spMk id="14" creationId="{7004738A-9D34-43E8-97D2-CA0EED4F8BE0}"/>
          </ac:spMkLst>
        </pc:spChg>
        <pc:spChg chg="add del">
          <ac:chgData name="Muazma Zahid" userId="bb82af86-5cc5-440e-80cd-3b8daea7b133" providerId="ADAL" clId="{70894A87-421B-4664-AEB8-4DA8091A4B26}" dt="2024-09-27T15:56:56.142" v="1318" actId="26606"/>
          <ac:spMkLst>
            <pc:docMk/>
            <pc:sldMk cId="3130261667" sldId="2147480541"/>
            <ac:spMk id="16" creationId="{B8B8D07F-F13E-443E-BA68-2D26672D76B9}"/>
          </ac:spMkLst>
        </pc:spChg>
        <pc:spChg chg="add del">
          <ac:chgData name="Muazma Zahid" userId="bb82af86-5cc5-440e-80cd-3b8daea7b133" providerId="ADAL" clId="{70894A87-421B-4664-AEB8-4DA8091A4B26}" dt="2024-09-27T15:56:56.142" v="1318" actId="26606"/>
          <ac:spMkLst>
            <pc:docMk/>
            <pc:sldMk cId="3130261667" sldId="2147480541"/>
            <ac:spMk id="18" creationId="{2813A4FA-24A5-41ED-A534-3807D1B2F344}"/>
          </ac:spMkLst>
        </pc:spChg>
        <pc:spChg chg="add del">
          <ac:chgData name="Muazma Zahid" userId="bb82af86-5cc5-440e-80cd-3b8daea7b133" providerId="ADAL" clId="{70894A87-421B-4664-AEB8-4DA8091A4B26}" dt="2024-09-27T15:56:56.142" v="1318" actId="26606"/>
          <ac:spMkLst>
            <pc:docMk/>
            <pc:sldMk cId="3130261667" sldId="2147480541"/>
            <ac:spMk id="20" creationId="{C3944F27-CA70-4E84-A51A-E6BF89558979}"/>
          </ac:spMkLst>
        </pc:spChg>
        <pc:spChg chg="add del">
          <ac:chgData name="Muazma Zahid" userId="bb82af86-5cc5-440e-80cd-3b8daea7b133" providerId="ADAL" clId="{70894A87-421B-4664-AEB8-4DA8091A4B26}" dt="2024-09-27T15:57:24.325" v="1339" actId="26606"/>
          <ac:spMkLst>
            <pc:docMk/>
            <pc:sldMk cId="3130261667" sldId="2147480541"/>
            <ac:spMk id="22" creationId="{8D71EDA1-87BF-4D5D-AB79-F346FD19278A}"/>
          </ac:spMkLst>
        </pc:spChg>
        <pc:spChg chg="add del">
          <ac:chgData name="Muazma Zahid" userId="bb82af86-5cc5-440e-80cd-3b8daea7b133" providerId="ADAL" clId="{70894A87-421B-4664-AEB8-4DA8091A4B26}" dt="2024-09-27T15:57:24.325" v="1339" actId="26606"/>
          <ac:spMkLst>
            <pc:docMk/>
            <pc:sldMk cId="3130261667" sldId="2147480541"/>
            <ac:spMk id="23" creationId="{C4285719-470E-454C-AF62-8323075F1F5B}"/>
          </ac:spMkLst>
        </pc:spChg>
        <pc:spChg chg="add del">
          <ac:chgData name="Muazma Zahid" userId="bb82af86-5cc5-440e-80cd-3b8daea7b133" providerId="ADAL" clId="{70894A87-421B-4664-AEB8-4DA8091A4B26}" dt="2024-09-27T15:57:24.325" v="1339" actId="26606"/>
          <ac:spMkLst>
            <pc:docMk/>
            <pc:sldMk cId="3130261667" sldId="2147480541"/>
            <ac:spMk id="24" creationId="{CD9FE4EF-C4D8-49A0-B2FF-81D8DB7D8A24}"/>
          </ac:spMkLst>
        </pc:spChg>
        <pc:spChg chg="add del">
          <ac:chgData name="Muazma Zahid" userId="bb82af86-5cc5-440e-80cd-3b8daea7b133" providerId="ADAL" clId="{70894A87-421B-4664-AEB8-4DA8091A4B26}" dt="2024-09-27T15:57:24.325" v="1339" actId="26606"/>
          <ac:spMkLst>
            <pc:docMk/>
            <pc:sldMk cId="3130261667" sldId="2147480541"/>
            <ac:spMk id="25" creationId="{4300840D-0A0B-4512-BACA-B439D5B9C57C}"/>
          </ac:spMkLst>
        </pc:spChg>
        <pc:spChg chg="add del">
          <ac:chgData name="Muazma Zahid" userId="bb82af86-5cc5-440e-80cd-3b8daea7b133" providerId="ADAL" clId="{70894A87-421B-4664-AEB8-4DA8091A4B26}" dt="2024-09-27T15:57:24.325" v="1339" actId="26606"/>
          <ac:spMkLst>
            <pc:docMk/>
            <pc:sldMk cId="3130261667" sldId="2147480541"/>
            <ac:spMk id="26" creationId="{D2B78728-A580-49A7-84F9-6EF6F583ADE0}"/>
          </ac:spMkLst>
        </pc:spChg>
        <pc:spChg chg="add del">
          <ac:chgData name="Muazma Zahid" userId="bb82af86-5cc5-440e-80cd-3b8daea7b133" providerId="ADAL" clId="{70894A87-421B-4664-AEB8-4DA8091A4B26}" dt="2024-09-27T15:57:24.325" v="1339" actId="26606"/>
          <ac:spMkLst>
            <pc:docMk/>
            <pc:sldMk cId="3130261667" sldId="2147480541"/>
            <ac:spMk id="27" creationId="{38FAA1A1-D861-433F-88FA-1E9D6FD31D11}"/>
          </ac:spMkLst>
        </pc:spChg>
        <pc:spChg chg="add">
          <ac:chgData name="Muazma Zahid" userId="bb82af86-5cc5-440e-80cd-3b8daea7b133" providerId="ADAL" clId="{70894A87-421B-4664-AEB8-4DA8091A4B26}" dt="2024-09-27T15:57:24.325" v="1339" actId="26606"/>
          <ac:spMkLst>
            <pc:docMk/>
            <pc:sldMk cId="3130261667" sldId="2147480541"/>
            <ac:spMk id="32" creationId="{C4285719-470E-454C-AF62-8323075F1F5B}"/>
          </ac:spMkLst>
        </pc:spChg>
        <pc:spChg chg="add">
          <ac:chgData name="Muazma Zahid" userId="bb82af86-5cc5-440e-80cd-3b8daea7b133" providerId="ADAL" clId="{70894A87-421B-4664-AEB8-4DA8091A4B26}" dt="2024-09-27T15:57:24.325" v="1339" actId="26606"/>
          <ac:spMkLst>
            <pc:docMk/>
            <pc:sldMk cId="3130261667" sldId="2147480541"/>
            <ac:spMk id="34" creationId="{CD9FE4EF-C4D8-49A0-B2FF-81D8DB7D8A24}"/>
          </ac:spMkLst>
        </pc:spChg>
        <pc:spChg chg="add">
          <ac:chgData name="Muazma Zahid" userId="bb82af86-5cc5-440e-80cd-3b8daea7b133" providerId="ADAL" clId="{70894A87-421B-4664-AEB8-4DA8091A4B26}" dt="2024-09-27T15:57:24.325" v="1339" actId="26606"/>
          <ac:spMkLst>
            <pc:docMk/>
            <pc:sldMk cId="3130261667" sldId="2147480541"/>
            <ac:spMk id="36" creationId="{4300840D-0A0B-4512-BACA-B439D5B9C57C}"/>
          </ac:spMkLst>
        </pc:spChg>
        <pc:spChg chg="add">
          <ac:chgData name="Muazma Zahid" userId="bb82af86-5cc5-440e-80cd-3b8daea7b133" providerId="ADAL" clId="{70894A87-421B-4664-AEB8-4DA8091A4B26}" dt="2024-09-27T15:57:24.325" v="1339" actId="26606"/>
          <ac:spMkLst>
            <pc:docMk/>
            <pc:sldMk cId="3130261667" sldId="2147480541"/>
            <ac:spMk id="38" creationId="{D2B78728-A580-49A7-84F9-6EF6F583ADE0}"/>
          </ac:spMkLst>
        </pc:spChg>
        <pc:spChg chg="add">
          <ac:chgData name="Muazma Zahid" userId="bb82af86-5cc5-440e-80cd-3b8daea7b133" providerId="ADAL" clId="{70894A87-421B-4664-AEB8-4DA8091A4B26}" dt="2024-09-27T15:57:24.325" v="1339" actId="26606"/>
          <ac:spMkLst>
            <pc:docMk/>
            <pc:sldMk cId="3130261667" sldId="2147480541"/>
            <ac:spMk id="40" creationId="{38FAA1A1-D861-433F-88FA-1E9D6FD31D11}"/>
          </ac:spMkLst>
        </pc:spChg>
        <pc:spChg chg="add">
          <ac:chgData name="Muazma Zahid" userId="bb82af86-5cc5-440e-80cd-3b8daea7b133" providerId="ADAL" clId="{70894A87-421B-4664-AEB8-4DA8091A4B26}" dt="2024-09-27T15:57:24.325" v="1339" actId="26606"/>
          <ac:spMkLst>
            <pc:docMk/>
            <pc:sldMk cId="3130261667" sldId="2147480541"/>
            <ac:spMk id="42" creationId="{8D71EDA1-87BF-4D5D-AB79-F346FD19278A}"/>
          </ac:spMkLst>
        </pc:spChg>
        <pc:picChg chg="add mod">
          <ac:chgData name="Muazma Zahid" userId="bb82af86-5cc5-440e-80cd-3b8daea7b133" providerId="ADAL" clId="{70894A87-421B-4664-AEB8-4DA8091A4B26}" dt="2024-09-27T15:56:56.150" v="1319" actId="26606"/>
          <ac:picMkLst>
            <pc:docMk/>
            <pc:sldMk cId="3130261667" sldId="2147480541"/>
            <ac:picMk id="7" creationId="{0B9568D0-99F3-A739-A2A4-FBC2A61CD68D}"/>
          </ac:picMkLst>
        </pc:picChg>
      </pc:sldChg>
      <pc:sldChg chg="addSp delSp modSp mod">
        <pc:chgData name="Muazma Zahid" userId="bb82af86-5cc5-440e-80cd-3b8daea7b133" providerId="ADAL" clId="{70894A87-421B-4664-AEB8-4DA8091A4B26}" dt="2024-09-27T15:53:04.461" v="1291" actId="20577"/>
        <pc:sldMkLst>
          <pc:docMk/>
          <pc:sldMk cId="2119495954" sldId="2147480542"/>
        </pc:sldMkLst>
        <pc:spChg chg="mod">
          <ac:chgData name="Muazma Zahid" userId="bb82af86-5cc5-440e-80cd-3b8daea7b133" providerId="ADAL" clId="{70894A87-421B-4664-AEB8-4DA8091A4B26}" dt="2024-09-27T15:53:04.461" v="1291" actId="20577"/>
          <ac:spMkLst>
            <pc:docMk/>
            <pc:sldMk cId="2119495954" sldId="2147480542"/>
            <ac:spMk id="3" creationId="{BA3F1F1D-036E-D39A-4DA9-C7C9E2361125}"/>
          </ac:spMkLst>
        </pc:spChg>
        <pc:spChg chg="add del mod">
          <ac:chgData name="Muazma Zahid" userId="bb82af86-5cc5-440e-80cd-3b8daea7b133" providerId="ADAL" clId="{70894A87-421B-4664-AEB8-4DA8091A4B26}" dt="2024-09-27T15:33:34.796" v="1055" actId="478"/>
          <ac:spMkLst>
            <pc:docMk/>
            <pc:sldMk cId="2119495954" sldId="2147480542"/>
            <ac:spMk id="4" creationId="{E53A0A2F-738F-23CC-68C2-EA5D9511CE1E}"/>
          </ac:spMkLst>
        </pc:spChg>
      </pc:sldChg>
    </pc:docChg>
  </pc:docChgLst>
  <pc:docChgLst>
    <pc:chgData name="Bob Ward" userId="6da7c2dd-8e2e-469f-a216-c384312e2a2d" providerId="ADAL" clId="{001FE938-1153-4010-B866-41DF9535B4E4}"/>
    <pc:docChg chg="undo custSel addSld delSld modSld sldOrd addSection modSection">
      <pc:chgData name="Bob Ward" userId="6da7c2dd-8e2e-469f-a216-c384312e2a2d" providerId="ADAL" clId="{001FE938-1153-4010-B866-41DF9535B4E4}" dt="2024-09-22T17:01:42.949" v="873" actId="20577"/>
      <pc:docMkLst>
        <pc:docMk/>
      </pc:docMkLst>
      <pc:sldChg chg="add del">
        <pc:chgData name="Bob Ward" userId="6da7c2dd-8e2e-469f-a216-c384312e2a2d" providerId="ADAL" clId="{001FE938-1153-4010-B866-41DF9535B4E4}" dt="2024-09-22T16:25:22.896" v="452"/>
        <pc:sldMkLst>
          <pc:docMk/>
          <pc:sldMk cId="3059977679" sldId="256"/>
        </pc:sldMkLst>
      </pc:sldChg>
      <pc:sldChg chg="del">
        <pc:chgData name="Bob Ward" userId="6da7c2dd-8e2e-469f-a216-c384312e2a2d" providerId="ADAL" clId="{001FE938-1153-4010-B866-41DF9535B4E4}" dt="2024-09-04T14:56:37.612" v="46" actId="47"/>
        <pc:sldMkLst>
          <pc:docMk/>
          <pc:sldMk cId="3072181137" sldId="256"/>
        </pc:sldMkLst>
      </pc:sldChg>
      <pc:sldChg chg="mod ord modShow">
        <pc:chgData name="Bob Ward" userId="6da7c2dd-8e2e-469f-a216-c384312e2a2d" providerId="ADAL" clId="{001FE938-1153-4010-B866-41DF9535B4E4}" dt="2024-09-04T14:57:31.406" v="56"/>
        <pc:sldMkLst>
          <pc:docMk/>
          <pc:sldMk cId="1811258379" sldId="257"/>
        </pc:sldMkLst>
      </pc:sldChg>
      <pc:sldChg chg="mod ord modShow">
        <pc:chgData name="Bob Ward" userId="6da7c2dd-8e2e-469f-a216-c384312e2a2d" providerId="ADAL" clId="{001FE938-1153-4010-B866-41DF9535B4E4}" dt="2024-09-04T14:57:33.414" v="58"/>
        <pc:sldMkLst>
          <pc:docMk/>
          <pc:sldMk cId="2069623958" sldId="258"/>
        </pc:sldMkLst>
      </pc:sldChg>
      <pc:sldChg chg="mod ord modShow">
        <pc:chgData name="Bob Ward" userId="6da7c2dd-8e2e-469f-a216-c384312e2a2d" providerId="ADAL" clId="{001FE938-1153-4010-B866-41DF9535B4E4}" dt="2024-09-04T14:57:35.387" v="60"/>
        <pc:sldMkLst>
          <pc:docMk/>
          <pc:sldMk cId="179543847" sldId="259"/>
        </pc:sldMkLst>
      </pc:sldChg>
      <pc:sldChg chg="add del">
        <pc:chgData name="Bob Ward" userId="6da7c2dd-8e2e-469f-a216-c384312e2a2d" providerId="ADAL" clId="{001FE938-1153-4010-B866-41DF9535B4E4}" dt="2024-09-22T16:31:10.868" v="467"/>
        <pc:sldMkLst>
          <pc:docMk/>
          <pc:sldMk cId="2521789473" sldId="261"/>
        </pc:sldMkLst>
      </pc:sldChg>
      <pc:sldChg chg="del">
        <pc:chgData name="Bob Ward" userId="6da7c2dd-8e2e-469f-a216-c384312e2a2d" providerId="ADAL" clId="{001FE938-1153-4010-B866-41DF9535B4E4}" dt="2024-09-22T16:30:52.823" v="464" actId="47"/>
        <pc:sldMkLst>
          <pc:docMk/>
          <pc:sldMk cId="3310679685" sldId="261"/>
        </pc:sldMkLst>
      </pc:sldChg>
      <pc:sldChg chg="modSp mod">
        <pc:chgData name="Bob Ward" userId="6da7c2dd-8e2e-469f-a216-c384312e2a2d" providerId="ADAL" clId="{001FE938-1153-4010-B866-41DF9535B4E4}" dt="2024-09-22T16:24:19.478" v="448" actId="20577"/>
        <pc:sldMkLst>
          <pc:docMk/>
          <pc:sldMk cId="196541116" sldId="262"/>
        </pc:sldMkLst>
        <pc:spChg chg="mod">
          <ac:chgData name="Bob Ward" userId="6da7c2dd-8e2e-469f-a216-c384312e2a2d" providerId="ADAL" clId="{001FE938-1153-4010-B866-41DF9535B4E4}" dt="2024-09-22T16:24:19.478" v="448" actId="20577"/>
          <ac:spMkLst>
            <pc:docMk/>
            <pc:sldMk cId="196541116" sldId="262"/>
            <ac:spMk id="3" creationId="{8B347071-7D6A-2B2F-A755-E88165571E79}"/>
          </ac:spMkLst>
        </pc:spChg>
      </pc:sldChg>
      <pc:sldChg chg="modSp add mod modTransition">
        <pc:chgData name="Bob Ward" userId="6da7c2dd-8e2e-469f-a216-c384312e2a2d" providerId="ADAL" clId="{001FE938-1153-4010-B866-41DF9535B4E4}" dt="2024-09-22T16:20:39.246" v="427" actId="27636"/>
        <pc:sldMkLst>
          <pc:docMk/>
          <pc:sldMk cId="475454807" sldId="274"/>
        </pc:sldMkLst>
        <pc:spChg chg="mod">
          <ac:chgData name="Bob Ward" userId="6da7c2dd-8e2e-469f-a216-c384312e2a2d" providerId="ADAL" clId="{001FE938-1153-4010-B866-41DF9535B4E4}" dt="2024-09-22T16:20:39.246" v="427" actId="27636"/>
          <ac:spMkLst>
            <pc:docMk/>
            <pc:sldMk cId="475454807" sldId="274"/>
            <ac:spMk id="2" creationId="{083DD690-E033-6013-C659-7B957430AD91}"/>
          </ac:spMkLst>
        </pc:spChg>
      </pc:sldChg>
      <pc:sldChg chg="del">
        <pc:chgData name="Bob Ward" userId="6da7c2dd-8e2e-469f-a216-c384312e2a2d" providerId="ADAL" clId="{001FE938-1153-4010-B866-41DF9535B4E4}" dt="2024-09-22T16:20:35.168" v="421" actId="47"/>
        <pc:sldMkLst>
          <pc:docMk/>
          <pc:sldMk cId="1929744913" sldId="274"/>
        </pc:sldMkLst>
      </pc:sldChg>
      <pc:sldChg chg="add">
        <pc:chgData name="Bob Ward" userId="6da7c2dd-8e2e-469f-a216-c384312e2a2d" providerId="ADAL" clId="{001FE938-1153-4010-B866-41DF9535B4E4}" dt="2024-09-22T16:25:42.353" v="453"/>
        <pc:sldMkLst>
          <pc:docMk/>
          <pc:sldMk cId="808827505" sldId="276"/>
        </pc:sldMkLst>
      </pc:sldChg>
      <pc:sldChg chg="del">
        <pc:chgData name="Bob Ward" userId="6da7c2dd-8e2e-469f-a216-c384312e2a2d" providerId="ADAL" clId="{001FE938-1153-4010-B866-41DF9535B4E4}" dt="2024-09-22T16:22:33.256" v="436" actId="47"/>
        <pc:sldMkLst>
          <pc:docMk/>
          <pc:sldMk cId="4127639138" sldId="276"/>
        </pc:sldMkLst>
      </pc:sldChg>
      <pc:sldChg chg="modSp add mod modTransition">
        <pc:chgData name="Bob Ward" userId="6da7c2dd-8e2e-469f-a216-c384312e2a2d" providerId="ADAL" clId="{001FE938-1153-4010-B866-41DF9535B4E4}" dt="2024-09-22T16:20:39.250" v="428" actId="27636"/>
        <pc:sldMkLst>
          <pc:docMk/>
          <pc:sldMk cId="3393855939" sldId="278"/>
        </pc:sldMkLst>
        <pc:spChg chg="mod">
          <ac:chgData name="Bob Ward" userId="6da7c2dd-8e2e-469f-a216-c384312e2a2d" providerId="ADAL" clId="{001FE938-1153-4010-B866-41DF9535B4E4}" dt="2024-09-22T16:20:39.250" v="428" actId="27636"/>
          <ac:spMkLst>
            <pc:docMk/>
            <pc:sldMk cId="3393855939" sldId="278"/>
            <ac:spMk id="2" creationId="{3964F6FF-6391-6A18-1C08-C191814695C2}"/>
          </ac:spMkLst>
        </pc:spChg>
      </pc:sldChg>
      <pc:sldChg chg="modSp add mod modTransition">
        <pc:chgData name="Bob Ward" userId="6da7c2dd-8e2e-469f-a216-c384312e2a2d" providerId="ADAL" clId="{001FE938-1153-4010-B866-41DF9535B4E4}" dt="2024-09-22T16:20:39.255" v="429" actId="27636"/>
        <pc:sldMkLst>
          <pc:docMk/>
          <pc:sldMk cId="1269867672" sldId="279"/>
        </pc:sldMkLst>
        <pc:spChg chg="mod">
          <ac:chgData name="Bob Ward" userId="6da7c2dd-8e2e-469f-a216-c384312e2a2d" providerId="ADAL" clId="{001FE938-1153-4010-B866-41DF9535B4E4}" dt="2024-09-22T16:20:39.255" v="429" actId="27636"/>
          <ac:spMkLst>
            <pc:docMk/>
            <pc:sldMk cId="1269867672" sldId="279"/>
            <ac:spMk id="9" creationId="{ECE21483-EDE5-F481-5C1D-FF657526EACB}"/>
          </ac:spMkLst>
        </pc:spChg>
      </pc:sldChg>
      <pc:sldChg chg="modSp add mod modTransition">
        <pc:chgData name="Bob Ward" userId="6da7c2dd-8e2e-469f-a216-c384312e2a2d" providerId="ADAL" clId="{001FE938-1153-4010-B866-41DF9535B4E4}" dt="2024-09-22T16:20:39.259" v="430" actId="27636"/>
        <pc:sldMkLst>
          <pc:docMk/>
          <pc:sldMk cId="1929744913" sldId="280"/>
        </pc:sldMkLst>
        <pc:spChg chg="mod">
          <ac:chgData name="Bob Ward" userId="6da7c2dd-8e2e-469f-a216-c384312e2a2d" providerId="ADAL" clId="{001FE938-1153-4010-B866-41DF9535B4E4}" dt="2024-09-22T16:20:39.259" v="430" actId="27636"/>
          <ac:spMkLst>
            <pc:docMk/>
            <pc:sldMk cId="1929744913" sldId="280"/>
            <ac:spMk id="2" creationId="{FAF26DD6-D141-92CB-61C4-14FB5379EFD9}"/>
          </ac:spMkLst>
        </pc:spChg>
      </pc:sldChg>
      <pc:sldChg chg="add del">
        <pc:chgData name="Bob Ward" userId="6da7c2dd-8e2e-469f-a216-c384312e2a2d" providerId="ADAL" clId="{001FE938-1153-4010-B866-41DF9535B4E4}" dt="2024-09-22T16:22:31.627" v="435"/>
        <pc:sldMkLst>
          <pc:docMk/>
          <pc:sldMk cId="4192031445" sldId="281"/>
        </pc:sldMkLst>
      </pc:sldChg>
      <pc:sldChg chg="add del">
        <pc:chgData name="Bob Ward" userId="6da7c2dd-8e2e-469f-a216-c384312e2a2d" providerId="ADAL" clId="{001FE938-1153-4010-B866-41DF9535B4E4}" dt="2024-09-22T16:27:52.898" v="461"/>
        <pc:sldMkLst>
          <pc:docMk/>
          <pc:sldMk cId="1565764839" sldId="282"/>
        </pc:sldMkLst>
      </pc:sldChg>
      <pc:sldChg chg="add">
        <pc:chgData name="Bob Ward" userId="6da7c2dd-8e2e-469f-a216-c384312e2a2d" providerId="ADAL" clId="{001FE938-1153-4010-B866-41DF9535B4E4}" dt="2024-09-22T16:27:52.941" v="462"/>
        <pc:sldMkLst>
          <pc:docMk/>
          <pc:sldMk cId="2494982795" sldId="282"/>
        </pc:sldMkLst>
      </pc:sldChg>
      <pc:sldChg chg="add del">
        <pc:chgData name="Bob Ward" userId="6da7c2dd-8e2e-469f-a216-c384312e2a2d" providerId="ADAL" clId="{001FE938-1153-4010-B866-41DF9535B4E4}" dt="2024-09-22T16:32:07.501" v="470"/>
        <pc:sldMkLst>
          <pc:docMk/>
          <pc:sldMk cId="3227321068" sldId="283"/>
        </pc:sldMkLst>
      </pc:sldChg>
      <pc:sldChg chg="modSp add mod">
        <pc:chgData name="Bob Ward" userId="6da7c2dd-8e2e-469f-a216-c384312e2a2d" providerId="ADAL" clId="{001FE938-1153-4010-B866-41DF9535B4E4}" dt="2024-09-22T16:58:12.505" v="493" actId="20577"/>
        <pc:sldMkLst>
          <pc:docMk/>
          <pc:sldMk cId="1049413408" sldId="284"/>
        </pc:sldMkLst>
        <pc:spChg chg="mod">
          <ac:chgData name="Bob Ward" userId="6da7c2dd-8e2e-469f-a216-c384312e2a2d" providerId="ADAL" clId="{001FE938-1153-4010-B866-41DF9535B4E4}" dt="2024-09-22T16:58:12.505" v="493" actId="20577"/>
          <ac:spMkLst>
            <pc:docMk/>
            <pc:sldMk cId="1049413408" sldId="284"/>
            <ac:spMk id="2" creationId="{31805A92-3DFA-56F7-C71B-FA53FB357460}"/>
          </ac:spMkLst>
        </pc:spChg>
      </pc:sldChg>
      <pc:sldChg chg="add del">
        <pc:chgData name="Bob Ward" userId="6da7c2dd-8e2e-469f-a216-c384312e2a2d" providerId="ADAL" clId="{001FE938-1153-4010-B866-41DF9535B4E4}" dt="2024-09-22T16:33:27.498" v="477"/>
        <pc:sldMkLst>
          <pc:docMk/>
          <pc:sldMk cId="1543988180" sldId="285"/>
        </pc:sldMkLst>
      </pc:sldChg>
      <pc:sldChg chg="add del">
        <pc:chgData name="Bob Ward" userId="6da7c2dd-8e2e-469f-a216-c384312e2a2d" providerId="ADAL" clId="{001FE938-1153-4010-B866-41DF9535B4E4}" dt="2024-09-22T16:33:27.498" v="477"/>
        <pc:sldMkLst>
          <pc:docMk/>
          <pc:sldMk cId="1332385570" sldId="286"/>
        </pc:sldMkLst>
      </pc:sldChg>
      <pc:sldChg chg="modSp add del mod modTransition">
        <pc:chgData name="Bob Ward" userId="6da7c2dd-8e2e-469f-a216-c384312e2a2d" providerId="ADAL" clId="{001FE938-1153-4010-B866-41DF9535B4E4}" dt="2024-09-22T16:20:39.264" v="431" actId="27636"/>
        <pc:sldMkLst>
          <pc:docMk/>
          <pc:sldMk cId="1594572943" sldId="290"/>
        </pc:sldMkLst>
        <pc:spChg chg="mod">
          <ac:chgData name="Bob Ward" userId="6da7c2dd-8e2e-469f-a216-c384312e2a2d" providerId="ADAL" clId="{001FE938-1153-4010-B866-41DF9535B4E4}" dt="2024-09-22T16:20:39.264" v="431" actId="27636"/>
          <ac:spMkLst>
            <pc:docMk/>
            <pc:sldMk cId="1594572943" sldId="290"/>
            <ac:spMk id="9" creationId="{ECE21483-EDE5-F481-5C1D-FF657526EACB}"/>
          </ac:spMkLst>
        </pc:spChg>
      </pc:sldChg>
      <pc:sldChg chg="del">
        <pc:chgData name="Bob Ward" userId="6da7c2dd-8e2e-469f-a216-c384312e2a2d" providerId="ADAL" clId="{001FE938-1153-4010-B866-41DF9535B4E4}" dt="2024-09-22T16:20:47.281" v="432" actId="47"/>
        <pc:sldMkLst>
          <pc:docMk/>
          <pc:sldMk cId="3471495245" sldId="292"/>
        </pc:sldMkLst>
      </pc:sldChg>
      <pc:sldChg chg="addSp delSp modSp add del mod">
        <pc:chgData name="Bob Ward" userId="6da7c2dd-8e2e-469f-a216-c384312e2a2d" providerId="ADAL" clId="{001FE938-1153-4010-B866-41DF9535B4E4}" dt="2024-09-04T15:40:22.317" v="357" actId="6549"/>
        <pc:sldMkLst>
          <pc:docMk/>
          <pc:sldMk cId="3361306358" sldId="2076137339"/>
        </pc:sldMkLst>
        <pc:spChg chg="mod">
          <ac:chgData name="Bob Ward" userId="6da7c2dd-8e2e-469f-a216-c384312e2a2d" providerId="ADAL" clId="{001FE938-1153-4010-B866-41DF9535B4E4}" dt="2024-09-04T15:40:22.317" v="357" actId="6549"/>
          <ac:spMkLst>
            <pc:docMk/>
            <pc:sldMk cId="3361306358" sldId="2076137339"/>
            <ac:spMk id="2" creationId="{FF5B65D3-DE27-6B44-A5C1-45CE492DCA74}"/>
          </ac:spMkLst>
        </pc:spChg>
        <pc:spChg chg="mod">
          <ac:chgData name="Bob Ward" userId="6da7c2dd-8e2e-469f-a216-c384312e2a2d" providerId="ADAL" clId="{001FE938-1153-4010-B866-41DF9535B4E4}" dt="2024-09-04T15:04:36.806" v="348" actId="12789"/>
          <ac:spMkLst>
            <pc:docMk/>
            <pc:sldMk cId="3361306358" sldId="2076137339"/>
            <ac:spMk id="3" creationId="{29EBE118-79E5-4265-96C9-3C0DDD11D108}"/>
          </ac:spMkLst>
        </pc:spChg>
        <pc:spChg chg="mod">
          <ac:chgData name="Bob Ward" userId="6da7c2dd-8e2e-469f-a216-c384312e2a2d" providerId="ADAL" clId="{001FE938-1153-4010-B866-41DF9535B4E4}" dt="2024-09-04T15:04:32.548" v="347" actId="12789"/>
          <ac:spMkLst>
            <pc:docMk/>
            <pc:sldMk cId="3361306358" sldId="2076137339"/>
            <ac:spMk id="8" creationId="{3FD4F17C-EEBA-9D4F-A3CA-BE2BFE5A2BC3}"/>
          </ac:spMkLst>
        </pc:spChg>
        <pc:spChg chg="mod">
          <ac:chgData name="Bob Ward" userId="6da7c2dd-8e2e-469f-a216-c384312e2a2d" providerId="ADAL" clId="{001FE938-1153-4010-B866-41DF9535B4E4}" dt="2024-09-04T15:04:05.106" v="342" actId="554"/>
          <ac:spMkLst>
            <pc:docMk/>
            <pc:sldMk cId="3361306358" sldId="2076137339"/>
            <ac:spMk id="9" creationId="{88B3A874-B2DB-8D24-A74A-D4538C6D09E4}"/>
          </ac:spMkLst>
        </pc:spChg>
        <pc:spChg chg="add mod">
          <ac:chgData name="Bob Ward" userId="6da7c2dd-8e2e-469f-a216-c384312e2a2d" providerId="ADAL" clId="{001FE938-1153-4010-B866-41DF9535B4E4}" dt="2024-09-04T15:04:19.650" v="345" actId="554"/>
          <ac:spMkLst>
            <pc:docMk/>
            <pc:sldMk cId="3361306358" sldId="2076137339"/>
            <ac:spMk id="10" creationId="{EE9ABF31-054C-A712-D03F-C067149F822E}"/>
          </ac:spMkLst>
        </pc:spChg>
        <pc:spChg chg="mod">
          <ac:chgData name="Bob Ward" userId="6da7c2dd-8e2e-469f-a216-c384312e2a2d" providerId="ADAL" clId="{001FE938-1153-4010-B866-41DF9535B4E4}" dt="2024-09-04T15:04:36.806" v="348" actId="12789"/>
          <ac:spMkLst>
            <pc:docMk/>
            <pc:sldMk cId="3361306358" sldId="2076137339"/>
            <ac:spMk id="12" creationId="{665EAA2E-AC02-4D4D-B997-A412B4CC4642}"/>
          </ac:spMkLst>
        </pc:spChg>
        <pc:spChg chg="mod">
          <ac:chgData name="Bob Ward" userId="6da7c2dd-8e2e-469f-a216-c384312e2a2d" providerId="ADAL" clId="{001FE938-1153-4010-B866-41DF9535B4E4}" dt="2024-09-04T15:04:40.635" v="349" actId="12789"/>
          <ac:spMkLst>
            <pc:docMk/>
            <pc:sldMk cId="3361306358" sldId="2076137339"/>
            <ac:spMk id="13" creationId="{93CA8765-CA8A-0340-80FC-F105FC681B47}"/>
          </ac:spMkLst>
        </pc:spChg>
        <pc:spChg chg="mod">
          <ac:chgData name="Bob Ward" userId="6da7c2dd-8e2e-469f-a216-c384312e2a2d" providerId="ADAL" clId="{001FE938-1153-4010-B866-41DF9535B4E4}" dt="2024-09-04T15:04:27.027" v="346" actId="12789"/>
          <ac:spMkLst>
            <pc:docMk/>
            <pc:sldMk cId="3361306358" sldId="2076137339"/>
            <ac:spMk id="14" creationId="{7AC16A8D-C13B-4A4C-846E-46FCE4C15402}"/>
          </ac:spMkLst>
        </pc:spChg>
        <pc:spChg chg="mod">
          <ac:chgData name="Bob Ward" userId="6da7c2dd-8e2e-469f-a216-c384312e2a2d" providerId="ADAL" clId="{001FE938-1153-4010-B866-41DF9535B4E4}" dt="2024-09-04T15:04:32.548" v="347" actId="12789"/>
          <ac:spMkLst>
            <pc:docMk/>
            <pc:sldMk cId="3361306358" sldId="2076137339"/>
            <ac:spMk id="15" creationId="{FA09960E-E45A-7D4B-92CB-0B2428B0C489}"/>
          </ac:spMkLst>
        </pc:spChg>
        <pc:spChg chg="add mod">
          <ac:chgData name="Bob Ward" userId="6da7c2dd-8e2e-469f-a216-c384312e2a2d" providerId="ADAL" clId="{001FE938-1153-4010-B866-41DF9535B4E4}" dt="2024-09-04T15:04:40.635" v="349" actId="12789"/>
          <ac:spMkLst>
            <pc:docMk/>
            <pc:sldMk cId="3361306358" sldId="2076137339"/>
            <ac:spMk id="16" creationId="{8E4AF70C-E330-9650-ACC1-015604D2F6E8}"/>
          </ac:spMkLst>
        </pc:spChg>
        <pc:spChg chg="mod">
          <ac:chgData name="Bob Ward" userId="6da7c2dd-8e2e-469f-a216-c384312e2a2d" providerId="ADAL" clId="{001FE938-1153-4010-B866-41DF9535B4E4}" dt="2024-09-04T15:04:10.182" v="343" actId="554"/>
          <ac:spMkLst>
            <pc:docMk/>
            <pc:sldMk cId="3361306358" sldId="2076137339"/>
            <ac:spMk id="17" creationId="{917F39BF-AF83-D5E1-E95E-036CF3D8FE11}"/>
          </ac:spMkLst>
        </pc:spChg>
        <pc:spChg chg="mod">
          <ac:chgData name="Bob Ward" userId="6da7c2dd-8e2e-469f-a216-c384312e2a2d" providerId="ADAL" clId="{001FE938-1153-4010-B866-41DF9535B4E4}" dt="2024-09-04T15:04:15.176" v="344" actId="554"/>
          <ac:spMkLst>
            <pc:docMk/>
            <pc:sldMk cId="3361306358" sldId="2076137339"/>
            <ac:spMk id="18" creationId="{D09153A7-AACD-A059-9A01-63591201764C}"/>
          </ac:spMkLst>
        </pc:spChg>
        <pc:spChg chg="add del mod">
          <ac:chgData name="Bob Ward" userId="6da7c2dd-8e2e-469f-a216-c384312e2a2d" providerId="ADAL" clId="{001FE938-1153-4010-B866-41DF9535B4E4}" dt="2024-09-04T15:04:19.650" v="345" actId="554"/>
          <ac:spMkLst>
            <pc:docMk/>
            <pc:sldMk cId="3361306358" sldId="2076137339"/>
            <ac:spMk id="19" creationId="{1412FD61-89A1-C502-92CD-17F8814A9312}"/>
          </ac:spMkLst>
        </pc:spChg>
        <pc:spChg chg="mod">
          <ac:chgData name="Bob Ward" userId="6da7c2dd-8e2e-469f-a216-c384312e2a2d" providerId="ADAL" clId="{001FE938-1153-4010-B866-41DF9535B4E4}" dt="2024-09-04T15:04:05.106" v="342" actId="554"/>
          <ac:spMkLst>
            <pc:docMk/>
            <pc:sldMk cId="3361306358" sldId="2076137339"/>
            <ac:spMk id="20" creationId="{940B35EA-FFF1-5D09-03A8-3EA8B18FFC2E}"/>
          </ac:spMkLst>
        </pc:spChg>
        <pc:spChg chg="add del mod ord">
          <ac:chgData name="Bob Ward" userId="6da7c2dd-8e2e-469f-a216-c384312e2a2d" providerId="ADAL" clId="{001FE938-1153-4010-B866-41DF9535B4E4}" dt="2024-09-04T15:04:10.182" v="343" actId="554"/>
          <ac:spMkLst>
            <pc:docMk/>
            <pc:sldMk cId="3361306358" sldId="2076137339"/>
            <ac:spMk id="21" creationId="{431F0B38-DFB5-C325-707B-98FB85ED4522}"/>
          </ac:spMkLst>
        </pc:spChg>
        <pc:spChg chg="mod">
          <ac:chgData name="Bob Ward" userId="6da7c2dd-8e2e-469f-a216-c384312e2a2d" providerId="ADAL" clId="{001FE938-1153-4010-B866-41DF9535B4E4}" dt="2024-09-04T15:04:15.176" v="344" actId="554"/>
          <ac:spMkLst>
            <pc:docMk/>
            <pc:sldMk cId="3361306358" sldId="2076137339"/>
            <ac:spMk id="22" creationId="{92FB5A88-9F74-B53F-0594-7CE6AF23DFAC}"/>
          </ac:spMkLst>
        </pc:spChg>
        <pc:spChg chg="del mod topLvl">
          <ac:chgData name="Bob Ward" userId="6da7c2dd-8e2e-469f-a216-c384312e2a2d" providerId="ADAL" clId="{001FE938-1153-4010-B866-41DF9535B4E4}" dt="2024-09-04T15:01:35.804" v="118" actId="478"/>
          <ac:spMkLst>
            <pc:docMk/>
            <pc:sldMk cId="3361306358" sldId="2076137339"/>
            <ac:spMk id="41" creationId="{4D45D4F4-30AB-8F67-A366-515856700765}"/>
          </ac:spMkLst>
        </pc:spChg>
        <pc:spChg chg="del mod topLvl">
          <ac:chgData name="Bob Ward" userId="6da7c2dd-8e2e-469f-a216-c384312e2a2d" providerId="ADAL" clId="{001FE938-1153-4010-B866-41DF9535B4E4}" dt="2024-09-04T15:01:32.901" v="117" actId="478"/>
          <ac:spMkLst>
            <pc:docMk/>
            <pc:sldMk cId="3361306358" sldId="2076137339"/>
            <ac:spMk id="45" creationId="{4A613E2E-76CF-52D6-BD4E-0ED782331E8A}"/>
          </ac:spMkLst>
        </pc:spChg>
        <pc:spChg chg="mod">
          <ac:chgData name="Bob Ward" userId="6da7c2dd-8e2e-469f-a216-c384312e2a2d" providerId="ADAL" clId="{001FE938-1153-4010-B866-41DF9535B4E4}" dt="2024-09-04T15:00:25.878" v="92" actId="20577"/>
          <ac:spMkLst>
            <pc:docMk/>
            <pc:sldMk cId="3361306358" sldId="2076137339"/>
            <ac:spMk id="47" creationId="{FB22493E-E832-378D-B450-1A0E78FF8B3A}"/>
          </ac:spMkLst>
        </pc:spChg>
        <pc:spChg chg="mod">
          <ac:chgData name="Bob Ward" userId="6da7c2dd-8e2e-469f-a216-c384312e2a2d" providerId="ADAL" clId="{001FE938-1153-4010-B866-41DF9535B4E4}" dt="2024-09-04T15:03:47.926" v="341" actId="1076"/>
          <ac:spMkLst>
            <pc:docMk/>
            <pc:sldMk cId="3361306358" sldId="2076137339"/>
            <ac:spMk id="50" creationId="{1FF902A4-C248-04D0-C261-C4B26B0347CD}"/>
          </ac:spMkLst>
        </pc:spChg>
        <pc:grpChg chg="add del">
          <ac:chgData name="Bob Ward" userId="6da7c2dd-8e2e-469f-a216-c384312e2a2d" providerId="ADAL" clId="{001FE938-1153-4010-B866-41DF9535B4E4}" dt="2024-09-04T15:01:28.062" v="116" actId="165"/>
          <ac:grpSpMkLst>
            <pc:docMk/>
            <pc:sldMk cId="3361306358" sldId="2076137339"/>
            <ac:grpSpMk id="40" creationId="{BD638436-0EEF-2A31-3258-6C77B09FB00E}"/>
          </ac:grpSpMkLst>
        </pc:grpChg>
        <pc:grpChg chg="del">
          <ac:chgData name="Bob Ward" userId="6da7c2dd-8e2e-469f-a216-c384312e2a2d" providerId="ADAL" clId="{001FE938-1153-4010-B866-41DF9535B4E4}" dt="2024-09-04T15:01:08.127" v="110" actId="478"/>
          <ac:grpSpMkLst>
            <pc:docMk/>
            <pc:sldMk cId="3361306358" sldId="2076137339"/>
            <ac:grpSpMk id="52" creationId="{53D5677A-066A-345E-C307-A6134FCBF726}"/>
          </ac:grpSpMkLst>
        </pc:grpChg>
        <pc:picChg chg="add del">
          <ac:chgData name="Bob Ward" userId="6da7c2dd-8e2e-469f-a216-c384312e2a2d" providerId="ADAL" clId="{001FE938-1153-4010-B866-41DF9535B4E4}" dt="2024-09-04T15:01:39.808" v="120" actId="478"/>
          <ac:picMkLst>
            <pc:docMk/>
            <pc:sldMk cId="3361306358" sldId="2076137339"/>
            <ac:picMk id="4" creationId="{2D69E3FE-87D2-076B-8327-912499B14288}"/>
          </ac:picMkLst>
        </pc:picChg>
        <pc:picChg chg="del">
          <ac:chgData name="Bob Ward" userId="6da7c2dd-8e2e-469f-a216-c384312e2a2d" providerId="ADAL" clId="{001FE938-1153-4010-B866-41DF9535B4E4}" dt="2024-09-04T15:00:35.861" v="95" actId="478"/>
          <ac:picMkLst>
            <pc:docMk/>
            <pc:sldMk cId="3361306358" sldId="2076137339"/>
            <ac:picMk id="5" creationId="{16F611BD-AD96-0498-9D04-BEE6AE1EAE7B}"/>
          </ac:picMkLst>
        </pc:picChg>
        <pc:picChg chg="del">
          <ac:chgData name="Bob Ward" userId="6da7c2dd-8e2e-469f-a216-c384312e2a2d" providerId="ADAL" clId="{001FE938-1153-4010-B866-41DF9535B4E4}" dt="2024-09-04T15:00:37.393" v="97" actId="478"/>
          <ac:picMkLst>
            <pc:docMk/>
            <pc:sldMk cId="3361306358" sldId="2076137339"/>
            <ac:picMk id="6" creationId="{5100043C-3A22-4F59-2B1E-617259678221}"/>
          </ac:picMkLst>
        </pc:picChg>
        <pc:picChg chg="del">
          <ac:chgData name="Bob Ward" userId="6da7c2dd-8e2e-469f-a216-c384312e2a2d" providerId="ADAL" clId="{001FE938-1153-4010-B866-41DF9535B4E4}" dt="2024-09-04T15:00:36.720" v="96" actId="478"/>
          <ac:picMkLst>
            <pc:docMk/>
            <pc:sldMk cId="3361306358" sldId="2076137339"/>
            <ac:picMk id="7" creationId="{872FC599-93E5-9F0E-55AA-97AC9BD49454}"/>
          </ac:picMkLst>
        </pc:picChg>
        <pc:picChg chg="add del">
          <ac:chgData name="Bob Ward" userId="6da7c2dd-8e2e-469f-a216-c384312e2a2d" providerId="ADAL" clId="{001FE938-1153-4010-B866-41DF9535B4E4}" dt="2024-09-04T15:01:37.603" v="119" actId="478"/>
          <ac:picMkLst>
            <pc:docMk/>
            <pc:sldMk cId="3361306358" sldId="2076137339"/>
            <ac:picMk id="23" creationId="{33707271-E9EC-0F2E-4BD5-F2FA8C433669}"/>
          </ac:picMkLst>
        </pc:picChg>
        <pc:picChg chg="del">
          <ac:chgData name="Bob Ward" userId="6da7c2dd-8e2e-469f-a216-c384312e2a2d" providerId="ADAL" clId="{001FE938-1153-4010-B866-41DF9535B4E4}" dt="2024-09-04T15:00:21.666" v="79" actId="478"/>
          <ac:picMkLst>
            <pc:docMk/>
            <pc:sldMk cId="3361306358" sldId="2076137339"/>
            <ac:picMk id="42" creationId="{34107E00-13FC-EE06-06DF-1B850823F52A}"/>
          </ac:picMkLst>
        </pc:picChg>
        <pc:picChg chg="del">
          <ac:chgData name="Bob Ward" userId="6da7c2dd-8e2e-469f-a216-c384312e2a2d" providerId="ADAL" clId="{001FE938-1153-4010-B866-41DF9535B4E4}" dt="2024-09-04T15:00:31.656" v="93" actId="478"/>
          <ac:picMkLst>
            <pc:docMk/>
            <pc:sldMk cId="3361306358" sldId="2076137339"/>
            <ac:picMk id="44" creationId="{DE8E422C-25DE-691A-241D-1938AD7FC1C5}"/>
          </ac:picMkLst>
        </pc:picChg>
        <pc:picChg chg="del">
          <ac:chgData name="Bob Ward" userId="6da7c2dd-8e2e-469f-a216-c384312e2a2d" providerId="ADAL" clId="{001FE938-1153-4010-B866-41DF9535B4E4}" dt="2024-09-04T15:00:33.366" v="94" actId="478"/>
          <ac:picMkLst>
            <pc:docMk/>
            <pc:sldMk cId="3361306358" sldId="2076137339"/>
            <ac:picMk id="48" creationId="{8D16EB1E-D7F2-E424-FFE9-1BE92B6CDA02}"/>
          </ac:picMkLst>
        </pc:picChg>
        <pc:picChg chg="mod">
          <ac:chgData name="Bob Ward" userId="6da7c2dd-8e2e-469f-a216-c384312e2a2d" providerId="ADAL" clId="{001FE938-1153-4010-B866-41DF9535B4E4}" dt="2024-09-04T15:03:45.571" v="340" actId="1076"/>
          <ac:picMkLst>
            <pc:docMk/>
            <pc:sldMk cId="3361306358" sldId="2076137339"/>
            <ac:picMk id="49" creationId="{8E8D508C-DD6F-3735-ACBD-20E5024E5A92}"/>
          </ac:picMkLst>
        </pc:picChg>
        <pc:picChg chg="del">
          <ac:chgData name="Bob Ward" userId="6da7c2dd-8e2e-469f-a216-c384312e2a2d" providerId="ADAL" clId="{001FE938-1153-4010-B866-41DF9535B4E4}" dt="2024-09-04T15:00:19.551" v="78" actId="478"/>
          <ac:picMkLst>
            <pc:docMk/>
            <pc:sldMk cId="3361306358" sldId="2076137339"/>
            <ac:picMk id="1036" creationId="{ADE4897B-F548-27CF-D9CD-95F80B4B9C52}"/>
          </ac:picMkLst>
        </pc:picChg>
      </pc:sldChg>
      <pc:sldChg chg="modSp add del mod">
        <pc:chgData name="Bob Ward" userId="6da7c2dd-8e2e-469f-a216-c384312e2a2d" providerId="ADAL" clId="{001FE938-1153-4010-B866-41DF9535B4E4}" dt="2024-09-04T14:56:34.302" v="45" actId="20577"/>
        <pc:sldMkLst>
          <pc:docMk/>
          <pc:sldMk cId="2651755647" sldId="2076138386"/>
        </pc:sldMkLst>
        <pc:spChg chg="mod">
          <ac:chgData name="Bob Ward" userId="6da7c2dd-8e2e-469f-a216-c384312e2a2d" providerId="ADAL" clId="{001FE938-1153-4010-B866-41DF9535B4E4}" dt="2024-09-04T14:56:21.300" v="25" actId="20577"/>
          <ac:spMkLst>
            <pc:docMk/>
            <pc:sldMk cId="2651755647" sldId="2076138386"/>
            <ac:spMk id="2" creationId="{F11C841D-C464-7FE0-0FE1-2D51F47B4A9C}"/>
          </ac:spMkLst>
        </pc:spChg>
        <pc:spChg chg="mod">
          <ac:chgData name="Bob Ward" userId="6da7c2dd-8e2e-469f-a216-c384312e2a2d" providerId="ADAL" clId="{001FE938-1153-4010-B866-41DF9535B4E4}" dt="2024-09-04T14:56:28.206" v="38" actId="20577"/>
          <ac:spMkLst>
            <pc:docMk/>
            <pc:sldMk cId="2651755647" sldId="2076138386"/>
            <ac:spMk id="4" creationId="{5F793339-0EE4-FB88-320E-52547566C393}"/>
          </ac:spMkLst>
        </pc:spChg>
        <pc:spChg chg="mod">
          <ac:chgData name="Bob Ward" userId="6da7c2dd-8e2e-469f-a216-c384312e2a2d" providerId="ADAL" clId="{001FE938-1153-4010-B866-41DF9535B4E4}" dt="2024-09-04T14:56:34.302" v="45" actId="20577"/>
          <ac:spMkLst>
            <pc:docMk/>
            <pc:sldMk cId="2651755647" sldId="2076138386"/>
            <ac:spMk id="7" creationId="{367500EF-1F79-46EB-8D50-D12A6C3E3133}"/>
          </ac:spMkLst>
        </pc:spChg>
      </pc:sldChg>
      <pc:sldChg chg="new del">
        <pc:chgData name="Bob Ward" userId="6da7c2dd-8e2e-469f-a216-c384312e2a2d" providerId="ADAL" clId="{001FE938-1153-4010-B866-41DF9535B4E4}" dt="2024-09-09T13:53:31.977" v="360" actId="680"/>
        <pc:sldMkLst>
          <pc:docMk/>
          <pc:sldMk cId="3880624049" sldId="2076138387"/>
        </pc:sldMkLst>
      </pc:sldChg>
      <pc:sldChg chg="modSp new mod">
        <pc:chgData name="Bob Ward" userId="6da7c2dd-8e2e-469f-a216-c384312e2a2d" providerId="ADAL" clId="{001FE938-1153-4010-B866-41DF9535B4E4}" dt="2024-09-09T13:54:11.100" v="416" actId="20577"/>
        <pc:sldMkLst>
          <pc:docMk/>
          <pc:sldMk cId="4126517776" sldId="2076138387"/>
        </pc:sldMkLst>
        <pc:spChg chg="mod">
          <ac:chgData name="Bob Ward" userId="6da7c2dd-8e2e-469f-a216-c384312e2a2d" providerId="ADAL" clId="{001FE938-1153-4010-B866-41DF9535B4E4}" dt="2024-09-09T13:54:04.418" v="374" actId="20577"/>
          <ac:spMkLst>
            <pc:docMk/>
            <pc:sldMk cId="4126517776" sldId="2076138387"/>
            <ac:spMk id="2" creationId="{9FD12BA3-0168-178B-31C7-15855E53D712}"/>
          </ac:spMkLst>
        </pc:spChg>
        <pc:spChg chg="mod">
          <ac:chgData name="Bob Ward" userId="6da7c2dd-8e2e-469f-a216-c384312e2a2d" providerId="ADAL" clId="{001FE938-1153-4010-B866-41DF9535B4E4}" dt="2024-09-09T13:54:11.100" v="416" actId="20577"/>
          <ac:spMkLst>
            <pc:docMk/>
            <pc:sldMk cId="4126517776" sldId="2076138387"/>
            <ac:spMk id="3" creationId="{B6E13ACE-1187-6E54-1CEF-BC053AA57911}"/>
          </ac:spMkLst>
        </pc:spChg>
      </pc:sldChg>
      <pc:sldChg chg="modSp mod">
        <pc:chgData name="Bob Ward" userId="6da7c2dd-8e2e-469f-a216-c384312e2a2d" providerId="ADAL" clId="{001FE938-1153-4010-B866-41DF9535B4E4}" dt="2024-09-22T17:01:42.949" v="873" actId="20577"/>
        <pc:sldMkLst>
          <pc:docMk/>
          <pc:sldMk cId="3348897069" sldId="2076138404"/>
        </pc:sldMkLst>
        <pc:spChg chg="mod">
          <ac:chgData name="Bob Ward" userId="6da7c2dd-8e2e-469f-a216-c384312e2a2d" providerId="ADAL" clId="{001FE938-1153-4010-B866-41DF9535B4E4}" dt="2024-09-22T17:01:42.949" v="873" actId="20577"/>
          <ac:spMkLst>
            <pc:docMk/>
            <pc:sldMk cId="3348897069" sldId="2076138404"/>
            <ac:spMk id="3" creationId="{2E936EC4-20A8-4CB7-93CF-6AD86968EA8E}"/>
          </ac:spMkLst>
        </pc:spChg>
      </pc:sldChg>
      <pc:sldChg chg="mod modShow">
        <pc:chgData name="Bob Ward" userId="6da7c2dd-8e2e-469f-a216-c384312e2a2d" providerId="ADAL" clId="{001FE938-1153-4010-B866-41DF9535B4E4}" dt="2024-09-22T16:19:12.394" v="417" actId="729"/>
        <pc:sldMkLst>
          <pc:docMk/>
          <pc:sldMk cId="3913682832" sldId="2076138557"/>
        </pc:sldMkLst>
      </pc:sldChg>
      <pc:sldChg chg="modSp mod">
        <pc:chgData name="Bob Ward" userId="6da7c2dd-8e2e-469f-a216-c384312e2a2d" providerId="ADAL" clId="{001FE938-1153-4010-B866-41DF9535B4E4}" dt="2024-09-22T17:01:10.798" v="824" actId="1076"/>
        <pc:sldMkLst>
          <pc:docMk/>
          <pc:sldMk cId="1703621514" sldId="2147478884"/>
        </pc:sldMkLst>
        <pc:spChg chg="mod">
          <ac:chgData name="Bob Ward" userId="6da7c2dd-8e2e-469f-a216-c384312e2a2d" providerId="ADAL" clId="{001FE938-1153-4010-B866-41DF9535B4E4}" dt="2024-09-22T17:01:10.798" v="824" actId="1076"/>
          <ac:spMkLst>
            <pc:docMk/>
            <pc:sldMk cId="1703621514" sldId="2147478884"/>
            <ac:spMk id="2" creationId="{B31DFA6C-7047-2FC8-A7FA-C9BECF83DC53}"/>
          </ac:spMkLst>
        </pc:spChg>
        <pc:spChg chg="mod">
          <ac:chgData name="Bob Ward" userId="6da7c2dd-8e2e-469f-a216-c384312e2a2d" providerId="ADAL" clId="{001FE938-1153-4010-B866-41DF9535B4E4}" dt="2024-09-22T17:01:06.215" v="823" actId="1076"/>
          <ac:spMkLst>
            <pc:docMk/>
            <pc:sldMk cId="1703621514" sldId="2147478884"/>
            <ac:spMk id="7" creationId="{E1AC3756-CDE8-69FF-9B56-062FB33351D5}"/>
          </ac:spMkLst>
        </pc:spChg>
      </pc:sldChg>
      <pc:sldChg chg="modSp add del mod">
        <pc:chgData name="Bob Ward" userId="6da7c2dd-8e2e-469f-a216-c384312e2a2d" providerId="ADAL" clId="{001FE938-1153-4010-B866-41DF9535B4E4}" dt="2024-09-22T16:20:39.109" v="426" actId="27636"/>
        <pc:sldMkLst>
          <pc:docMk/>
          <pc:sldMk cId="794274495" sldId="2147478948"/>
        </pc:sldMkLst>
        <pc:spChg chg="mod">
          <ac:chgData name="Bob Ward" userId="6da7c2dd-8e2e-469f-a216-c384312e2a2d" providerId="ADAL" clId="{001FE938-1153-4010-B866-41DF9535B4E4}" dt="2024-09-22T16:20:39.109" v="426" actId="27636"/>
          <ac:spMkLst>
            <pc:docMk/>
            <pc:sldMk cId="794274495" sldId="2147478948"/>
            <ac:spMk id="2" creationId="{9075B099-5211-3CA3-EFEF-317E761671B2}"/>
          </ac:spMkLst>
        </pc:spChg>
        <pc:spChg chg="mod">
          <ac:chgData name="Bob Ward" userId="6da7c2dd-8e2e-469f-a216-c384312e2a2d" providerId="ADAL" clId="{001FE938-1153-4010-B866-41DF9535B4E4}" dt="2024-09-22T16:20:39.108" v="425" actId="27636"/>
          <ac:spMkLst>
            <pc:docMk/>
            <pc:sldMk cId="794274495" sldId="2147478948"/>
            <ac:spMk id="3" creationId="{2FE34892-2423-87B2-C4B9-26884EE15C02}"/>
          </ac:spMkLst>
        </pc:spChg>
      </pc:sldChg>
      <pc:sldChg chg="add del">
        <pc:chgData name="Bob Ward" userId="6da7c2dd-8e2e-469f-a216-c384312e2a2d" providerId="ADAL" clId="{001FE938-1153-4010-B866-41DF9535B4E4}" dt="2024-09-22T16:27:20.981" v="458"/>
        <pc:sldMkLst>
          <pc:docMk/>
          <pc:sldMk cId="693218078" sldId="2147481983"/>
        </pc:sldMkLst>
      </pc:sldChg>
      <pc:sldChg chg="addSp modSp add mod modMedia setBg">
        <pc:chgData name="Bob Ward" userId="6da7c2dd-8e2e-469f-a216-c384312e2a2d" providerId="ADAL" clId="{001FE938-1153-4010-B866-41DF9535B4E4}" dt="2024-09-22T16:33:14.593" v="475"/>
        <pc:sldMkLst>
          <pc:docMk/>
          <pc:sldMk cId="2506106790" sldId="2147482010"/>
        </pc:sldMkLst>
        <pc:spChg chg="mod">
          <ac:chgData name="Bob Ward" userId="6da7c2dd-8e2e-469f-a216-c384312e2a2d" providerId="ADAL" clId="{001FE938-1153-4010-B866-41DF9535B4E4}" dt="2024-09-22T16:33:11.886" v="473" actId="26606"/>
          <ac:spMkLst>
            <pc:docMk/>
            <pc:sldMk cId="2506106790" sldId="2147482010"/>
            <ac:spMk id="3" creationId="{00000000-0000-0000-0000-000000000000}"/>
          </ac:spMkLst>
        </pc:spChg>
        <pc:spChg chg="add">
          <ac:chgData name="Bob Ward" userId="6da7c2dd-8e2e-469f-a216-c384312e2a2d" providerId="ADAL" clId="{001FE938-1153-4010-B866-41DF9535B4E4}" dt="2024-09-22T16:33:11.886" v="473" actId="26606"/>
          <ac:spMkLst>
            <pc:docMk/>
            <pc:sldMk cId="2506106790" sldId="2147482010"/>
            <ac:spMk id="9" creationId="{C1DD1A8A-57D5-4A81-AD04-532B043C5611}"/>
          </ac:spMkLst>
        </pc:spChg>
        <pc:spChg chg="add">
          <ac:chgData name="Bob Ward" userId="6da7c2dd-8e2e-469f-a216-c384312e2a2d" providerId="ADAL" clId="{001FE938-1153-4010-B866-41DF9535B4E4}" dt="2024-09-22T16:33:11.886" v="473" actId="26606"/>
          <ac:spMkLst>
            <pc:docMk/>
            <pc:sldMk cId="2506106790" sldId="2147482010"/>
            <ac:spMk id="11" creationId="{007891EC-4501-44ED-A8C8-B11B6DB767AB}"/>
          </ac:spMkLst>
        </pc:spChg>
        <pc:picChg chg="add mod">
          <ac:chgData name="Bob Ward" userId="6da7c2dd-8e2e-469f-a216-c384312e2a2d" providerId="ADAL" clId="{001FE938-1153-4010-B866-41DF9535B4E4}" dt="2024-09-22T16:33:14.593" v="475"/>
          <ac:picMkLst>
            <pc:docMk/>
            <pc:sldMk cId="2506106790" sldId="2147482010"/>
            <ac:picMk id="5" creationId="{C1FAFA57-9D42-9936-8B12-6879A15C6BB4}"/>
          </ac:picMkLst>
        </pc:picChg>
      </pc:sldChg>
      <pc:sldChg chg="del">
        <pc:chgData name="Bob Ward" userId="6da7c2dd-8e2e-469f-a216-c384312e2a2d" providerId="ADAL" clId="{001FE938-1153-4010-B866-41DF9535B4E4}" dt="2024-09-22T16:30:45.365" v="463" actId="47"/>
        <pc:sldMkLst>
          <pc:docMk/>
          <pc:sldMk cId="2050420297" sldId="2147482020"/>
        </pc:sldMkLst>
      </pc:sldChg>
      <pc:sldChg chg="add del setBg">
        <pc:chgData name="Bob Ward" userId="6da7c2dd-8e2e-469f-a216-c384312e2a2d" providerId="ADAL" clId="{001FE938-1153-4010-B866-41DF9535B4E4}" dt="2024-09-22T16:27:20.981" v="458"/>
        <pc:sldMkLst>
          <pc:docMk/>
          <pc:sldMk cId="2812816281" sldId="2147482041"/>
        </pc:sldMkLst>
      </pc:sldChg>
      <pc:sldChg chg="add del">
        <pc:chgData name="Bob Ward" userId="6da7c2dd-8e2e-469f-a216-c384312e2a2d" providerId="ADAL" clId="{001FE938-1153-4010-B866-41DF9535B4E4}" dt="2024-09-22T16:25:22.896" v="452"/>
        <pc:sldMkLst>
          <pc:docMk/>
          <pc:sldMk cId="2509154913" sldId="2147482138"/>
        </pc:sldMkLst>
      </pc:sldChg>
      <pc:sldChg chg="add">
        <pc:chgData name="Bob Ward" userId="6da7c2dd-8e2e-469f-a216-c384312e2a2d" providerId="ADAL" clId="{001FE938-1153-4010-B866-41DF9535B4E4}" dt="2024-09-22T16:26:58.165" v="455"/>
        <pc:sldMkLst>
          <pc:docMk/>
          <pc:sldMk cId="2068379772" sldId="2147483604"/>
        </pc:sldMkLst>
      </pc:sldChg>
      <pc:sldChg chg="del">
        <pc:chgData name="Bob Ward" userId="6da7c2dd-8e2e-469f-a216-c384312e2a2d" providerId="ADAL" clId="{001FE938-1153-4010-B866-41DF9535B4E4}" dt="2024-09-22T16:20:34.595" v="420" actId="47"/>
        <pc:sldMkLst>
          <pc:docMk/>
          <pc:sldMk cId="201748275" sldId="2147483627"/>
        </pc:sldMkLst>
      </pc:sldChg>
      <pc:sldChg chg="add">
        <pc:chgData name="Bob Ward" userId="6da7c2dd-8e2e-469f-a216-c384312e2a2d" providerId="ADAL" clId="{001FE938-1153-4010-B866-41DF9535B4E4}" dt="2024-09-22T16:26:11.816" v="454"/>
        <pc:sldMkLst>
          <pc:docMk/>
          <pc:sldMk cId="2794649318" sldId="2147483627"/>
        </pc:sldMkLst>
      </pc:sldChg>
      <pc:sldChg chg="add">
        <pc:chgData name="Bob Ward" userId="6da7c2dd-8e2e-469f-a216-c384312e2a2d" providerId="ADAL" clId="{001FE938-1153-4010-B866-41DF9535B4E4}" dt="2024-09-22T16:26:11.816" v="454"/>
        <pc:sldMkLst>
          <pc:docMk/>
          <pc:sldMk cId="714375523" sldId="2147483628"/>
        </pc:sldMkLst>
      </pc:sldChg>
      <pc:sldChg chg="del">
        <pc:chgData name="Bob Ward" userId="6da7c2dd-8e2e-469f-a216-c384312e2a2d" providerId="ADAL" clId="{001FE938-1153-4010-B866-41DF9535B4E4}" dt="2024-09-22T16:20:34.061" v="419" actId="47"/>
        <pc:sldMkLst>
          <pc:docMk/>
          <pc:sldMk cId="3330899199" sldId="2147483634"/>
        </pc:sldMkLst>
      </pc:sldChg>
      <pc:sldChg chg="add">
        <pc:chgData name="Bob Ward" userId="6da7c2dd-8e2e-469f-a216-c384312e2a2d" providerId="ADAL" clId="{001FE938-1153-4010-B866-41DF9535B4E4}" dt="2024-09-22T16:27:36.067" v="459"/>
        <pc:sldMkLst>
          <pc:docMk/>
          <pc:sldMk cId="4162697053" sldId="2147483644"/>
        </pc:sldMkLst>
      </pc:sldChg>
      <pc:sldChg chg="add del modTransition">
        <pc:chgData name="Bob Ward" userId="6da7c2dd-8e2e-469f-a216-c384312e2a2d" providerId="ADAL" clId="{001FE938-1153-4010-B866-41DF9535B4E4}" dt="2024-09-22T16:20:39.034" v="424"/>
        <pc:sldMkLst>
          <pc:docMk/>
          <pc:sldMk cId="2621825826" sldId="2147483646"/>
        </pc:sldMkLst>
      </pc:sldChg>
      <pc:sldChg chg="del">
        <pc:chgData name="Bob Ward" userId="6da7c2dd-8e2e-469f-a216-c384312e2a2d" providerId="ADAL" clId="{001FE938-1153-4010-B866-41DF9535B4E4}" dt="2024-09-22T16:25:20.113" v="449" actId="47"/>
        <pc:sldMkLst>
          <pc:docMk/>
          <pc:sldMk cId="1501860118" sldId="2147483647"/>
        </pc:sldMkLst>
      </pc:sldChg>
      <pc:sldChg chg="add">
        <pc:chgData name="Bob Ward" userId="6da7c2dd-8e2e-469f-a216-c384312e2a2d" providerId="ADAL" clId="{001FE938-1153-4010-B866-41DF9535B4E4}" dt="2024-09-22T16:25:22.896" v="452"/>
        <pc:sldMkLst>
          <pc:docMk/>
          <pc:sldMk cId="2699605986" sldId="2147483647"/>
        </pc:sldMkLst>
      </pc:sldChg>
      <pc:sldMasterChg chg="delSldLayout">
        <pc:chgData name="Bob Ward" userId="6da7c2dd-8e2e-469f-a216-c384312e2a2d" providerId="ADAL" clId="{001FE938-1153-4010-B866-41DF9535B4E4}" dt="2024-09-22T16:25:20.930" v="451" actId="47"/>
        <pc:sldMasterMkLst>
          <pc:docMk/>
          <pc:sldMasterMk cId="4133437196" sldId="2147483660"/>
        </pc:sldMasterMkLst>
        <pc:sldLayoutChg chg="del">
          <pc:chgData name="Bob Ward" userId="6da7c2dd-8e2e-469f-a216-c384312e2a2d" providerId="ADAL" clId="{001FE938-1153-4010-B866-41DF9535B4E4}" dt="2024-09-22T16:25:20.930" v="451" actId="47"/>
          <pc:sldLayoutMkLst>
            <pc:docMk/>
            <pc:sldMasterMk cId="4133437196" sldId="2147483660"/>
            <pc:sldLayoutMk cId="3077311175" sldId="2147483673"/>
          </pc:sldLayoutMkLst>
        </pc:sldLayoutChg>
        <pc:sldLayoutChg chg="del">
          <pc:chgData name="Bob Ward" userId="6da7c2dd-8e2e-469f-a216-c384312e2a2d" providerId="ADAL" clId="{001FE938-1153-4010-B866-41DF9535B4E4}" dt="2024-09-22T16:25:20.609" v="450" actId="47"/>
          <pc:sldLayoutMkLst>
            <pc:docMk/>
            <pc:sldMasterMk cId="4133437196" sldId="2147483660"/>
            <pc:sldLayoutMk cId="445045261" sldId="2147483675"/>
          </pc:sldLayoutMkLst>
        </pc:sldLayoutChg>
      </pc:sldMasterChg>
    </pc:docChg>
  </pc:docChgLst>
  <pc:docChgLst>
    <pc:chgData name="Muazma Zahid" userId="bb82af86-5cc5-440e-80cd-3b8daea7b133" providerId="ADAL" clId="{BB99DD1D-3854-49C7-AEAC-C8B63630AF4A}"/>
    <pc:docChg chg="undo custSel addSld modSld">
      <pc:chgData name="Muazma Zahid" userId="bb82af86-5cc5-440e-80cd-3b8daea7b133" providerId="ADAL" clId="{BB99DD1D-3854-49C7-AEAC-C8B63630AF4A}" dt="2024-08-29T16:55:41.954" v="353" actId="5793"/>
      <pc:docMkLst>
        <pc:docMk/>
      </pc:docMkLst>
      <pc:sldChg chg="modSp mod">
        <pc:chgData name="Muazma Zahid" userId="bb82af86-5cc5-440e-80cd-3b8daea7b133" providerId="ADAL" clId="{BB99DD1D-3854-49C7-AEAC-C8B63630AF4A}" dt="2024-08-29T16:55:19.320" v="352" actId="113"/>
        <pc:sldMkLst>
          <pc:docMk/>
          <pc:sldMk cId="1811258379" sldId="257"/>
        </pc:sldMkLst>
        <pc:spChg chg="mod">
          <ac:chgData name="Muazma Zahid" userId="bb82af86-5cc5-440e-80cd-3b8daea7b133" providerId="ADAL" clId="{BB99DD1D-3854-49C7-AEAC-C8B63630AF4A}" dt="2024-08-29T16:36:06.361" v="156" actId="20577"/>
          <ac:spMkLst>
            <pc:docMk/>
            <pc:sldMk cId="1811258379" sldId="257"/>
            <ac:spMk id="4" creationId="{D5F58FEC-8CE7-0722-D524-DADB5F8E38BB}"/>
          </ac:spMkLst>
        </pc:spChg>
        <pc:spChg chg="mod">
          <ac:chgData name="Muazma Zahid" userId="bb82af86-5cc5-440e-80cd-3b8daea7b133" providerId="ADAL" clId="{BB99DD1D-3854-49C7-AEAC-C8B63630AF4A}" dt="2024-08-29T16:55:19.320" v="352" actId="113"/>
          <ac:spMkLst>
            <pc:docMk/>
            <pc:sldMk cId="1811258379" sldId="257"/>
            <ac:spMk id="5" creationId="{72E204B1-EC32-1336-C2BF-D717C0747A8B}"/>
          </ac:spMkLst>
        </pc:spChg>
      </pc:sldChg>
      <pc:sldChg chg="modSp mod">
        <pc:chgData name="Muazma Zahid" userId="bb82af86-5cc5-440e-80cd-3b8daea7b133" providerId="ADAL" clId="{BB99DD1D-3854-49C7-AEAC-C8B63630AF4A}" dt="2024-08-29T16:55:41.954" v="353" actId="5793"/>
        <pc:sldMkLst>
          <pc:docMk/>
          <pc:sldMk cId="2069623958" sldId="258"/>
        </pc:sldMkLst>
        <pc:spChg chg="mod">
          <ac:chgData name="Muazma Zahid" userId="bb82af86-5cc5-440e-80cd-3b8daea7b133" providerId="ADAL" clId="{BB99DD1D-3854-49C7-AEAC-C8B63630AF4A}" dt="2024-08-29T16:55:41.954" v="353" actId="5793"/>
          <ac:spMkLst>
            <pc:docMk/>
            <pc:sldMk cId="2069623958" sldId="258"/>
            <ac:spMk id="5" creationId="{93CAC562-FFAF-1389-4984-B52580D16039}"/>
          </ac:spMkLst>
        </pc:spChg>
      </pc:sldChg>
      <pc:sldChg chg="modSp new mod">
        <pc:chgData name="Muazma Zahid" userId="bb82af86-5cc5-440e-80cd-3b8daea7b133" providerId="ADAL" clId="{BB99DD1D-3854-49C7-AEAC-C8B63630AF4A}" dt="2024-08-29T16:37:58.417" v="214" actId="20577"/>
        <pc:sldMkLst>
          <pc:docMk/>
          <pc:sldMk cId="179543847" sldId="259"/>
        </pc:sldMkLst>
        <pc:spChg chg="mod">
          <ac:chgData name="Muazma Zahid" userId="bb82af86-5cc5-440e-80cd-3b8daea7b133" providerId="ADAL" clId="{BB99DD1D-3854-49C7-AEAC-C8B63630AF4A}" dt="2024-08-29T16:37:35.360" v="171" actId="20577"/>
          <ac:spMkLst>
            <pc:docMk/>
            <pc:sldMk cId="179543847" sldId="259"/>
            <ac:spMk id="2" creationId="{0E7A7A4B-D7E0-A372-054F-43867493A546}"/>
          </ac:spMkLst>
        </pc:spChg>
        <pc:spChg chg="mod">
          <ac:chgData name="Muazma Zahid" userId="bb82af86-5cc5-440e-80cd-3b8daea7b133" providerId="ADAL" clId="{BB99DD1D-3854-49C7-AEAC-C8B63630AF4A}" dt="2024-08-29T16:37:58.417" v="214" actId="20577"/>
          <ac:spMkLst>
            <pc:docMk/>
            <pc:sldMk cId="179543847" sldId="259"/>
            <ac:spMk id="3" creationId="{335F90D2-28F9-4E05-CF56-DD4C85B5CB3A}"/>
          </ac:spMkLst>
        </pc:spChg>
      </pc:sldChg>
    </pc:docChg>
  </pc:docChgLst>
  <pc:docChgLst>
    <pc:chgData name="Bob Ward" userId="6da7c2dd-8e2e-469f-a216-c384312e2a2d" providerId="ADAL" clId="{2D7E5E55-62CD-4BC2-8721-401F7D46AC14}"/>
    <pc:docChg chg="undo custSel addSld delSld modSld sldOrd modSection">
      <pc:chgData name="Bob Ward" userId="6da7c2dd-8e2e-469f-a216-c384312e2a2d" providerId="ADAL" clId="{2D7E5E55-62CD-4BC2-8721-401F7D46AC14}" dt="2024-09-29T15:37:42.618" v="2339"/>
      <pc:docMkLst>
        <pc:docMk/>
      </pc:docMkLst>
      <pc:sldChg chg="add">
        <pc:chgData name="Bob Ward" userId="6da7c2dd-8e2e-469f-a216-c384312e2a2d" providerId="ADAL" clId="{2D7E5E55-62CD-4BC2-8721-401F7D46AC14}" dt="2024-09-27T11:00:44.905" v="1202"/>
        <pc:sldMkLst>
          <pc:docMk/>
          <pc:sldMk cId="1132764688" sldId="256"/>
        </pc:sldMkLst>
      </pc:sldChg>
      <pc:sldChg chg="add del">
        <pc:chgData name="Bob Ward" userId="6da7c2dd-8e2e-469f-a216-c384312e2a2d" providerId="ADAL" clId="{2D7E5E55-62CD-4BC2-8721-401F7D46AC14}" dt="2024-09-27T11:00:44.838" v="1201"/>
        <pc:sldMkLst>
          <pc:docMk/>
          <pc:sldMk cId="2379395646" sldId="256"/>
        </pc:sldMkLst>
      </pc:sldChg>
      <pc:sldChg chg="add del">
        <pc:chgData name="Bob Ward" userId="6da7c2dd-8e2e-469f-a216-c384312e2a2d" providerId="ADAL" clId="{2D7E5E55-62CD-4BC2-8721-401F7D46AC14}" dt="2024-09-27T10:56:58.307" v="1178" actId="47"/>
        <pc:sldMkLst>
          <pc:docMk/>
          <pc:sldMk cId="3059977679" sldId="256"/>
        </pc:sldMkLst>
      </pc:sldChg>
      <pc:sldChg chg="add del">
        <pc:chgData name="Bob Ward" userId="6da7c2dd-8e2e-469f-a216-c384312e2a2d" providerId="ADAL" clId="{2D7E5E55-62CD-4BC2-8721-401F7D46AC14}" dt="2024-09-27T11:00:35.412" v="1197"/>
        <pc:sldMkLst>
          <pc:docMk/>
          <pc:sldMk cId="3961655500" sldId="256"/>
        </pc:sldMkLst>
      </pc:sldChg>
      <pc:sldChg chg="add del">
        <pc:chgData name="Bob Ward" userId="6da7c2dd-8e2e-469f-a216-c384312e2a2d" providerId="ADAL" clId="{2D7E5E55-62CD-4BC2-8721-401F7D46AC14}" dt="2024-09-27T11:00:39.508" v="1199"/>
        <pc:sldMkLst>
          <pc:docMk/>
          <pc:sldMk cId="4277904372" sldId="256"/>
        </pc:sldMkLst>
      </pc:sldChg>
      <pc:sldChg chg="delSp add del mod">
        <pc:chgData name="Bob Ward" userId="6da7c2dd-8e2e-469f-a216-c384312e2a2d" providerId="ADAL" clId="{2D7E5E55-62CD-4BC2-8721-401F7D46AC14}" dt="2024-09-29T12:59:57.986" v="1314" actId="21"/>
        <pc:sldMkLst>
          <pc:docMk/>
          <pc:sldMk cId="3105128348" sldId="260"/>
        </pc:sldMkLst>
        <pc:spChg chg="del">
          <ac:chgData name="Bob Ward" userId="6da7c2dd-8e2e-469f-a216-c384312e2a2d" providerId="ADAL" clId="{2D7E5E55-62CD-4BC2-8721-401F7D46AC14}" dt="2024-09-29T12:59:57.986" v="1314" actId="21"/>
          <ac:spMkLst>
            <pc:docMk/>
            <pc:sldMk cId="3105128348" sldId="260"/>
            <ac:spMk id="3" creationId="{39326A6C-8642-07B1-9880-1F0BBCB22B64}"/>
          </ac:spMkLst>
        </pc:spChg>
      </pc:sldChg>
      <pc:sldChg chg="modSp new mod">
        <pc:chgData name="Bob Ward" userId="6da7c2dd-8e2e-469f-a216-c384312e2a2d" providerId="ADAL" clId="{2D7E5E55-62CD-4BC2-8721-401F7D46AC14}" dt="2024-09-10T17:23:10.007" v="164" actId="20577"/>
        <pc:sldMkLst>
          <pc:docMk/>
          <pc:sldMk cId="3310679685" sldId="261"/>
        </pc:sldMkLst>
        <pc:spChg chg="mod">
          <ac:chgData name="Bob Ward" userId="6da7c2dd-8e2e-469f-a216-c384312e2a2d" providerId="ADAL" clId="{2D7E5E55-62CD-4BC2-8721-401F7D46AC14}" dt="2024-09-10T17:22:46.100" v="41" actId="20577"/>
          <ac:spMkLst>
            <pc:docMk/>
            <pc:sldMk cId="3310679685" sldId="261"/>
            <ac:spMk id="2" creationId="{FBFD0B9A-8DD2-DD43-E4C7-A40DBE6EF0B4}"/>
          </ac:spMkLst>
        </pc:spChg>
        <pc:spChg chg="mod">
          <ac:chgData name="Bob Ward" userId="6da7c2dd-8e2e-469f-a216-c384312e2a2d" providerId="ADAL" clId="{2D7E5E55-62CD-4BC2-8721-401F7D46AC14}" dt="2024-09-10T17:23:10.007" v="164" actId="20577"/>
          <ac:spMkLst>
            <pc:docMk/>
            <pc:sldMk cId="3310679685" sldId="261"/>
            <ac:spMk id="3" creationId="{0EF39A41-F87B-EEFB-A5D9-3CD15E0D492A}"/>
          </ac:spMkLst>
        </pc:spChg>
      </pc:sldChg>
      <pc:sldChg chg="modSp del mod">
        <pc:chgData name="Bob Ward" userId="6da7c2dd-8e2e-469f-a216-c384312e2a2d" providerId="ADAL" clId="{2D7E5E55-62CD-4BC2-8721-401F7D46AC14}" dt="2024-09-27T10:53:10.824" v="1169" actId="47"/>
        <pc:sldMkLst>
          <pc:docMk/>
          <pc:sldMk cId="196541116" sldId="262"/>
        </pc:sldMkLst>
        <pc:spChg chg="mod">
          <ac:chgData name="Bob Ward" userId="6da7c2dd-8e2e-469f-a216-c384312e2a2d" providerId="ADAL" clId="{2D7E5E55-62CD-4BC2-8721-401F7D46AC14}" dt="2024-09-27T08:40:50.701" v="596" actId="27636"/>
          <ac:spMkLst>
            <pc:docMk/>
            <pc:sldMk cId="196541116" sldId="262"/>
            <ac:spMk id="3" creationId="{8B347071-7D6A-2B2F-A755-E88165571E79}"/>
          </ac:spMkLst>
        </pc:spChg>
      </pc:sldChg>
      <pc:sldChg chg="modSp add mod">
        <pc:chgData name="Bob Ward" userId="6da7c2dd-8e2e-469f-a216-c384312e2a2d" providerId="ADAL" clId="{2D7E5E55-62CD-4BC2-8721-401F7D46AC14}" dt="2024-09-27T11:02:34.026" v="1230" actId="20577"/>
        <pc:sldMkLst>
          <pc:docMk/>
          <pc:sldMk cId="470217408" sldId="262"/>
        </pc:sldMkLst>
        <pc:spChg chg="mod">
          <ac:chgData name="Bob Ward" userId="6da7c2dd-8e2e-469f-a216-c384312e2a2d" providerId="ADAL" clId="{2D7E5E55-62CD-4BC2-8721-401F7D46AC14}" dt="2024-09-27T11:02:34.026" v="1230" actId="20577"/>
          <ac:spMkLst>
            <pc:docMk/>
            <pc:sldMk cId="470217408" sldId="262"/>
            <ac:spMk id="4" creationId="{DEF815BC-DF1D-6FE3-F266-2643FDCB707D}"/>
          </ac:spMkLst>
        </pc:spChg>
      </pc:sldChg>
      <pc:sldChg chg="add del">
        <pc:chgData name="Bob Ward" userId="6da7c2dd-8e2e-469f-a216-c384312e2a2d" providerId="ADAL" clId="{2D7E5E55-62CD-4BC2-8721-401F7D46AC14}" dt="2024-09-27T11:02:22.869" v="1211"/>
        <pc:sldMkLst>
          <pc:docMk/>
          <pc:sldMk cId="3503018486" sldId="262"/>
        </pc:sldMkLst>
      </pc:sldChg>
      <pc:sldChg chg="add del">
        <pc:chgData name="Bob Ward" userId="6da7c2dd-8e2e-469f-a216-c384312e2a2d" providerId="ADAL" clId="{2D7E5E55-62CD-4BC2-8721-401F7D46AC14}" dt="2024-09-10T17:14:34.873" v="13"/>
        <pc:sldMkLst>
          <pc:docMk/>
          <pc:sldMk cId="1649224187" sldId="264"/>
        </pc:sldMkLst>
      </pc:sldChg>
      <pc:sldChg chg="modSp add del mod modTransition">
        <pc:chgData name="Bob Ward" userId="6da7c2dd-8e2e-469f-a216-c384312e2a2d" providerId="ADAL" clId="{2D7E5E55-62CD-4BC2-8721-401F7D46AC14}" dt="2024-09-10T16:45:15.750" v="10"/>
        <pc:sldMkLst>
          <pc:docMk/>
          <pc:sldMk cId="1929744913" sldId="274"/>
        </pc:sldMkLst>
        <pc:spChg chg="mod">
          <ac:chgData name="Bob Ward" userId="6da7c2dd-8e2e-469f-a216-c384312e2a2d" providerId="ADAL" clId="{2D7E5E55-62CD-4BC2-8721-401F7D46AC14}" dt="2024-09-10T16:45:15.693" v="9"/>
          <ac:spMkLst>
            <pc:docMk/>
            <pc:sldMk cId="1929744913" sldId="274"/>
            <ac:spMk id="2" creationId="{FAF26DD6-D141-92CB-61C4-14FB5379EFD9}"/>
          </ac:spMkLst>
        </pc:spChg>
      </pc:sldChg>
      <pc:sldChg chg="add del">
        <pc:chgData name="Bob Ward" userId="6da7c2dd-8e2e-469f-a216-c384312e2a2d" providerId="ADAL" clId="{2D7E5E55-62CD-4BC2-8721-401F7D46AC14}" dt="2024-09-29T15:37:42.618" v="2339"/>
        <pc:sldMkLst>
          <pc:docMk/>
          <pc:sldMk cId="748080972" sldId="275"/>
        </pc:sldMkLst>
      </pc:sldChg>
      <pc:sldChg chg="modSp add del">
        <pc:chgData name="Bob Ward" userId="6da7c2dd-8e2e-469f-a216-c384312e2a2d" providerId="ADAL" clId="{2D7E5E55-62CD-4BC2-8721-401F7D46AC14}" dt="2024-09-29T13:08:51.687" v="2321" actId="47"/>
        <pc:sldMkLst>
          <pc:docMk/>
          <pc:sldMk cId="1436215083" sldId="275"/>
        </pc:sldMkLst>
        <pc:picChg chg="mod">
          <ac:chgData name="Bob Ward" userId="6da7c2dd-8e2e-469f-a216-c384312e2a2d" providerId="ADAL" clId="{2D7E5E55-62CD-4BC2-8721-401F7D46AC14}" dt="2024-09-29T13:02:14.634" v="1344" actId="14100"/>
          <ac:picMkLst>
            <pc:docMk/>
            <pc:sldMk cId="1436215083" sldId="275"/>
            <ac:picMk id="13" creationId="{1AA51709-4E88-6301-8A0F-9C9B2083EECF}"/>
          </ac:picMkLst>
        </pc:picChg>
      </pc:sldChg>
      <pc:sldChg chg="modSp new del mod">
        <pc:chgData name="Bob Ward" userId="6da7c2dd-8e2e-469f-a216-c384312e2a2d" providerId="ADAL" clId="{2D7E5E55-62CD-4BC2-8721-401F7D46AC14}" dt="2024-09-29T11:47:06.715" v="1307" actId="47"/>
        <pc:sldMkLst>
          <pc:docMk/>
          <pc:sldMk cId="3162064395" sldId="275"/>
        </pc:sldMkLst>
        <pc:spChg chg="mod">
          <ac:chgData name="Bob Ward" userId="6da7c2dd-8e2e-469f-a216-c384312e2a2d" providerId="ADAL" clId="{2D7E5E55-62CD-4BC2-8721-401F7D46AC14}" dt="2024-09-29T11:47:04.666" v="1306" actId="20577"/>
          <ac:spMkLst>
            <pc:docMk/>
            <pc:sldMk cId="3162064395" sldId="275"/>
            <ac:spMk id="2" creationId="{F4B4F9D6-387C-D4FC-7C99-C633273E6A0F}"/>
          </ac:spMkLst>
        </pc:spChg>
      </pc:sldChg>
      <pc:sldChg chg="modSp mod">
        <pc:chgData name="Bob Ward" userId="6da7c2dd-8e2e-469f-a216-c384312e2a2d" providerId="ADAL" clId="{2D7E5E55-62CD-4BC2-8721-401F7D46AC14}" dt="2024-09-27T10:59:42.072" v="1195" actId="20577"/>
        <pc:sldMkLst>
          <pc:docMk/>
          <pc:sldMk cId="808827505" sldId="276"/>
        </pc:sldMkLst>
        <pc:spChg chg="mod">
          <ac:chgData name="Bob Ward" userId="6da7c2dd-8e2e-469f-a216-c384312e2a2d" providerId="ADAL" clId="{2D7E5E55-62CD-4BC2-8721-401F7D46AC14}" dt="2024-09-27T10:59:42.072" v="1195" actId="20577"/>
          <ac:spMkLst>
            <pc:docMk/>
            <pc:sldMk cId="808827505" sldId="276"/>
            <ac:spMk id="2" creationId="{F515CFF0-8F26-F6A8-F9E5-3878AF6B4FC8}"/>
          </ac:spMkLst>
        </pc:spChg>
      </pc:sldChg>
      <pc:sldChg chg="modSp new mod">
        <pc:chgData name="Bob Ward" userId="6da7c2dd-8e2e-469f-a216-c384312e2a2d" providerId="ADAL" clId="{2D7E5E55-62CD-4BC2-8721-401F7D46AC14}" dt="2024-09-10T22:57:11.461" v="383" actId="20577"/>
        <pc:sldMkLst>
          <pc:docMk/>
          <pc:sldMk cId="4127639138" sldId="276"/>
        </pc:sldMkLst>
        <pc:spChg chg="mod">
          <ac:chgData name="Bob Ward" userId="6da7c2dd-8e2e-469f-a216-c384312e2a2d" providerId="ADAL" clId="{2D7E5E55-62CD-4BC2-8721-401F7D46AC14}" dt="2024-09-10T22:57:11.461" v="383" actId="20577"/>
          <ac:spMkLst>
            <pc:docMk/>
            <pc:sldMk cId="4127639138" sldId="276"/>
            <ac:spMk id="2" creationId="{C0118915-54D3-4007-409F-84BA23DFA020}"/>
          </ac:spMkLst>
        </pc:spChg>
      </pc:sldChg>
      <pc:sldChg chg="modSp new mod">
        <pc:chgData name="Bob Ward" userId="6da7c2dd-8e2e-469f-a216-c384312e2a2d" providerId="ADAL" clId="{2D7E5E55-62CD-4BC2-8721-401F7D46AC14}" dt="2024-09-10T22:57:58.682" v="430" actId="20577"/>
        <pc:sldMkLst>
          <pc:docMk/>
          <pc:sldMk cId="314344530" sldId="277"/>
        </pc:sldMkLst>
        <pc:spChg chg="mod">
          <ac:chgData name="Bob Ward" userId="6da7c2dd-8e2e-469f-a216-c384312e2a2d" providerId="ADAL" clId="{2D7E5E55-62CD-4BC2-8721-401F7D46AC14}" dt="2024-09-10T22:57:58.682" v="430" actId="20577"/>
          <ac:spMkLst>
            <pc:docMk/>
            <pc:sldMk cId="314344530" sldId="277"/>
            <ac:spMk id="2" creationId="{8D84BF3B-176D-9EF1-B24D-31ED12797F78}"/>
          </ac:spMkLst>
        </pc:spChg>
      </pc:sldChg>
      <pc:sldChg chg="new del">
        <pc:chgData name="Bob Ward" userId="6da7c2dd-8e2e-469f-a216-c384312e2a2d" providerId="ADAL" clId="{2D7E5E55-62CD-4BC2-8721-401F7D46AC14}" dt="2024-09-10T22:57:43.360" v="385" actId="680"/>
        <pc:sldMkLst>
          <pc:docMk/>
          <pc:sldMk cId="3327884712" sldId="277"/>
        </pc:sldMkLst>
      </pc:sldChg>
      <pc:sldChg chg="ord modNotesTx">
        <pc:chgData name="Bob Ward" userId="6da7c2dd-8e2e-469f-a216-c384312e2a2d" providerId="ADAL" clId="{2D7E5E55-62CD-4BC2-8721-401F7D46AC14}" dt="2024-09-29T13:53:09.560" v="2334" actId="6549"/>
        <pc:sldMkLst>
          <pc:docMk/>
          <pc:sldMk cId="3227321068" sldId="283"/>
        </pc:sldMkLst>
      </pc:sldChg>
      <pc:sldChg chg="addSp delSp modSp mod">
        <pc:chgData name="Bob Ward" userId="6da7c2dd-8e2e-469f-a216-c384312e2a2d" providerId="ADAL" clId="{2D7E5E55-62CD-4BC2-8721-401F7D46AC14}" dt="2024-09-28T15:18:53.191" v="1262" actId="255"/>
        <pc:sldMkLst>
          <pc:docMk/>
          <pc:sldMk cId="1049413408" sldId="284"/>
        </pc:sldMkLst>
        <pc:spChg chg="mod">
          <ac:chgData name="Bob Ward" userId="6da7c2dd-8e2e-469f-a216-c384312e2a2d" providerId="ADAL" clId="{2D7E5E55-62CD-4BC2-8721-401F7D46AC14}" dt="2024-09-28T15:18:53.191" v="1262" actId="255"/>
          <ac:spMkLst>
            <pc:docMk/>
            <pc:sldMk cId="1049413408" sldId="284"/>
            <ac:spMk id="2" creationId="{31805A92-3DFA-56F7-C71B-FA53FB357460}"/>
          </ac:spMkLst>
        </pc:spChg>
        <pc:spChg chg="add del">
          <ac:chgData name="Bob Ward" userId="6da7c2dd-8e2e-469f-a216-c384312e2a2d" providerId="ADAL" clId="{2D7E5E55-62CD-4BC2-8721-401F7D46AC14}" dt="2024-09-28T15:16:52.330" v="1257" actId="478"/>
          <ac:spMkLst>
            <pc:docMk/>
            <pc:sldMk cId="1049413408" sldId="284"/>
            <ac:spMk id="8" creationId="{40937BB4-BCA3-9175-D5CA-6B9D4DA1B722}"/>
          </ac:spMkLst>
        </pc:spChg>
        <pc:picChg chg="del">
          <ac:chgData name="Bob Ward" userId="6da7c2dd-8e2e-469f-a216-c384312e2a2d" providerId="ADAL" clId="{2D7E5E55-62CD-4BC2-8721-401F7D46AC14}" dt="2024-09-28T15:16:39.881" v="1255" actId="478"/>
          <ac:picMkLst>
            <pc:docMk/>
            <pc:sldMk cId="1049413408" sldId="284"/>
            <ac:picMk id="4" creationId="{492430DE-C2CB-9D9E-0F47-AAA4C4A32DEC}"/>
          </ac:picMkLst>
        </pc:picChg>
        <pc:picChg chg="add">
          <ac:chgData name="Bob Ward" userId="6da7c2dd-8e2e-469f-a216-c384312e2a2d" providerId="ADAL" clId="{2D7E5E55-62CD-4BC2-8721-401F7D46AC14}" dt="2024-09-28T15:16:43.009" v="1256" actId="26606"/>
          <ac:picMkLst>
            <pc:docMk/>
            <pc:sldMk cId="1049413408" sldId="284"/>
            <ac:picMk id="5" creationId="{32E4C6A4-4EBB-2BE6-22D7-9CDFF19D1616}"/>
          </ac:picMkLst>
        </pc:picChg>
      </pc:sldChg>
      <pc:sldChg chg="modSp add mod setBg">
        <pc:chgData name="Bob Ward" userId="6da7c2dd-8e2e-469f-a216-c384312e2a2d" providerId="ADAL" clId="{2D7E5E55-62CD-4BC2-8721-401F7D46AC14}" dt="2024-09-29T13:12:09.366" v="2327" actId="207"/>
        <pc:sldMkLst>
          <pc:docMk/>
          <pc:sldMk cId="3816655907" sldId="287"/>
        </pc:sldMkLst>
        <pc:spChg chg="mod">
          <ac:chgData name="Bob Ward" userId="6da7c2dd-8e2e-469f-a216-c384312e2a2d" providerId="ADAL" clId="{2D7E5E55-62CD-4BC2-8721-401F7D46AC14}" dt="2024-09-29T13:12:06.043" v="2326" actId="207"/>
          <ac:spMkLst>
            <pc:docMk/>
            <pc:sldMk cId="3816655907" sldId="287"/>
            <ac:spMk id="2" creationId="{16A9E905-F5EA-0750-D6A2-DC071B9CD462}"/>
          </ac:spMkLst>
        </pc:spChg>
        <pc:spChg chg="mod">
          <ac:chgData name="Bob Ward" userId="6da7c2dd-8e2e-469f-a216-c384312e2a2d" providerId="ADAL" clId="{2D7E5E55-62CD-4BC2-8721-401F7D46AC14}" dt="2024-09-29T13:11:55.826" v="2323" actId="207"/>
          <ac:spMkLst>
            <pc:docMk/>
            <pc:sldMk cId="3816655907" sldId="287"/>
            <ac:spMk id="9" creationId="{8B34B290-257F-215F-551C-0CC39B3F8D56}"/>
          </ac:spMkLst>
        </pc:spChg>
        <pc:spChg chg="mod">
          <ac:chgData name="Bob Ward" userId="6da7c2dd-8e2e-469f-a216-c384312e2a2d" providerId="ADAL" clId="{2D7E5E55-62CD-4BC2-8721-401F7D46AC14}" dt="2024-09-27T08:23:13.680" v="561" actId="207"/>
          <ac:spMkLst>
            <pc:docMk/>
            <pc:sldMk cId="3816655907" sldId="287"/>
            <ac:spMk id="14" creationId="{71DF420E-AB26-3D3E-59A2-91BB18068DE5}"/>
          </ac:spMkLst>
        </pc:spChg>
        <pc:spChg chg="mod">
          <ac:chgData name="Bob Ward" userId="6da7c2dd-8e2e-469f-a216-c384312e2a2d" providerId="ADAL" clId="{2D7E5E55-62CD-4BC2-8721-401F7D46AC14}" dt="2024-09-27T08:23:34.784" v="566" actId="207"/>
          <ac:spMkLst>
            <pc:docMk/>
            <pc:sldMk cId="3816655907" sldId="287"/>
            <ac:spMk id="15" creationId="{74D288AA-3C4D-D811-123E-7CCD110A565C}"/>
          </ac:spMkLst>
        </pc:spChg>
        <pc:spChg chg="mod">
          <ac:chgData name="Bob Ward" userId="6da7c2dd-8e2e-469f-a216-c384312e2a2d" providerId="ADAL" clId="{2D7E5E55-62CD-4BC2-8721-401F7D46AC14}" dt="2024-09-27T08:23:37.882" v="567" actId="207"/>
          <ac:spMkLst>
            <pc:docMk/>
            <pc:sldMk cId="3816655907" sldId="287"/>
            <ac:spMk id="16" creationId="{49CCE64C-FD1E-5C00-8D79-D8AA4BCA0A2C}"/>
          </ac:spMkLst>
        </pc:spChg>
        <pc:spChg chg="mod">
          <ac:chgData name="Bob Ward" userId="6da7c2dd-8e2e-469f-a216-c384312e2a2d" providerId="ADAL" clId="{2D7E5E55-62CD-4BC2-8721-401F7D46AC14}" dt="2024-09-29T13:12:00.486" v="2324" actId="207"/>
          <ac:spMkLst>
            <pc:docMk/>
            <pc:sldMk cId="3816655907" sldId="287"/>
            <ac:spMk id="17" creationId="{EBE7B1DE-7338-1DC5-A708-7A50F2A2A5CE}"/>
          </ac:spMkLst>
        </pc:spChg>
        <pc:spChg chg="mod">
          <ac:chgData name="Bob Ward" userId="6da7c2dd-8e2e-469f-a216-c384312e2a2d" providerId="ADAL" clId="{2D7E5E55-62CD-4BC2-8721-401F7D46AC14}" dt="2024-09-29T13:12:03.183" v="2325" actId="207"/>
          <ac:spMkLst>
            <pc:docMk/>
            <pc:sldMk cId="3816655907" sldId="287"/>
            <ac:spMk id="18" creationId="{B6295AF8-1B4C-060C-C055-D9219DF7441D}"/>
          </ac:spMkLst>
        </pc:spChg>
        <pc:spChg chg="mod">
          <ac:chgData name="Bob Ward" userId="6da7c2dd-8e2e-469f-a216-c384312e2a2d" providerId="ADAL" clId="{2D7E5E55-62CD-4BC2-8721-401F7D46AC14}" dt="2024-09-29T13:12:09.366" v="2327" actId="207"/>
          <ac:spMkLst>
            <pc:docMk/>
            <pc:sldMk cId="3816655907" sldId="287"/>
            <ac:spMk id="27" creationId="{1645C5E7-44C1-A652-80A4-990117B82ACC}"/>
          </ac:spMkLst>
        </pc:spChg>
      </pc:sldChg>
      <pc:sldChg chg="modSp add del mod">
        <pc:chgData name="Bob Ward" userId="6da7c2dd-8e2e-469f-a216-c384312e2a2d" providerId="ADAL" clId="{2D7E5E55-62CD-4BC2-8721-401F7D46AC14}" dt="2024-09-10T17:20:41.173" v="26"/>
        <pc:sldMkLst>
          <pc:docMk/>
          <pc:sldMk cId="2284457422" sldId="288"/>
        </pc:sldMkLst>
        <pc:spChg chg="mod">
          <ac:chgData name="Bob Ward" userId="6da7c2dd-8e2e-469f-a216-c384312e2a2d" providerId="ADAL" clId="{2D7E5E55-62CD-4BC2-8721-401F7D46AC14}" dt="2024-09-10T17:20:41.138" v="25"/>
          <ac:spMkLst>
            <pc:docMk/>
            <pc:sldMk cId="2284457422" sldId="288"/>
            <ac:spMk id="4" creationId="{6D0D9497-BBD2-74ED-6CCF-02D7E8B5F632}"/>
          </ac:spMkLst>
        </pc:spChg>
        <pc:spChg chg="mod">
          <ac:chgData name="Bob Ward" userId="6da7c2dd-8e2e-469f-a216-c384312e2a2d" providerId="ADAL" clId="{2D7E5E55-62CD-4BC2-8721-401F7D46AC14}" dt="2024-09-10T17:20:41.138" v="25"/>
          <ac:spMkLst>
            <pc:docMk/>
            <pc:sldMk cId="2284457422" sldId="288"/>
            <ac:spMk id="39" creationId="{C61F031D-4DEB-86F0-9D94-C26E258FC417}"/>
          </ac:spMkLst>
        </pc:spChg>
      </pc:sldChg>
      <pc:sldChg chg="new del">
        <pc:chgData name="Bob Ward" userId="6da7c2dd-8e2e-469f-a216-c384312e2a2d" providerId="ADAL" clId="{2D7E5E55-62CD-4BC2-8721-401F7D46AC14}" dt="2024-09-27T08:50:49.235" v="598" actId="680"/>
        <pc:sldMkLst>
          <pc:docMk/>
          <pc:sldMk cId="1458673147" sldId="289"/>
        </pc:sldMkLst>
      </pc:sldChg>
      <pc:sldChg chg="modSp add mod ord modNotesTx">
        <pc:chgData name="Bob Ward" userId="6da7c2dd-8e2e-469f-a216-c384312e2a2d" providerId="ADAL" clId="{2D7E5E55-62CD-4BC2-8721-401F7D46AC14}" dt="2024-09-27T09:01:11.862" v="783" actId="14100"/>
        <pc:sldMkLst>
          <pc:docMk/>
          <pc:sldMk cId="1697748798" sldId="289"/>
        </pc:sldMkLst>
        <pc:spChg chg="mod">
          <ac:chgData name="Bob Ward" userId="6da7c2dd-8e2e-469f-a216-c384312e2a2d" providerId="ADAL" clId="{2D7E5E55-62CD-4BC2-8721-401F7D46AC14}" dt="2024-09-27T08:58:11.840" v="724" actId="6549"/>
          <ac:spMkLst>
            <pc:docMk/>
            <pc:sldMk cId="1697748798" sldId="289"/>
            <ac:spMk id="2" creationId="{7F899788-D750-9161-F27E-882F3D0D53A5}"/>
          </ac:spMkLst>
        </pc:spChg>
        <pc:spChg chg="mod">
          <ac:chgData name="Bob Ward" userId="6da7c2dd-8e2e-469f-a216-c384312e2a2d" providerId="ADAL" clId="{2D7E5E55-62CD-4BC2-8721-401F7D46AC14}" dt="2024-09-27T09:01:11.862" v="783" actId="14100"/>
          <ac:spMkLst>
            <pc:docMk/>
            <pc:sldMk cId="1697748798" sldId="289"/>
            <ac:spMk id="3" creationId="{5B4177B3-D540-6B51-8C97-BEF87D501EF9}"/>
          </ac:spMkLst>
        </pc:spChg>
      </pc:sldChg>
      <pc:sldChg chg="modSp add del mod modTransition">
        <pc:chgData name="Bob Ward" userId="6da7c2dd-8e2e-469f-a216-c384312e2a2d" providerId="ADAL" clId="{2D7E5E55-62CD-4BC2-8721-401F7D46AC14}" dt="2024-09-27T08:27:20.932" v="585" actId="47"/>
        <pc:sldMkLst>
          <pc:docMk/>
          <pc:sldMk cId="1594572943" sldId="290"/>
        </pc:sldMkLst>
        <pc:spChg chg="mod">
          <ac:chgData name="Bob Ward" userId="6da7c2dd-8e2e-469f-a216-c384312e2a2d" providerId="ADAL" clId="{2D7E5E55-62CD-4BC2-8721-401F7D46AC14}" dt="2024-09-10T16:45:15.693" v="9"/>
          <ac:spMkLst>
            <pc:docMk/>
            <pc:sldMk cId="1594572943" sldId="290"/>
            <ac:spMk id="9" creationId="{ECE21483-EDE5-F481-5C1D-FF657526EACB}"/>
          </ac:spMkLst>
        </pc:spChg>
      </pc:sldChg>
      <pc:sldChg chg="modSp add mod modAnim">
        <pc:chgData name="Bob Ward" userId="6da7c2dd-8e2e-469f-a216-c384312e2a2d" providerId="ADAL" clId="{2D7E5E55-62CD-4BC2-8721-401F7D46AC14}" dt="2024-09-27T10:53:54.496" v="1175"/>
        <pc:sldMkLst>
          <pc:docMk/>
          <pc:sldMk cId="2799389973" sldId="290"/>
        </pc:sldMkLst>
        <pc:spChg chg="mod">
          <ac:chgData name="Bob Ward" userId="6da7c2dd-8e2e-469f-a216-c384312e2a2d" providerId="ADAL" clId="{2D7E5E55-62CD-4BC2-8721-401F7D46AC14}" dt="2024-09-27T10:51:56.022" v="1159" actId="14100"/>
          <ac:spMkLst>
            <pc:docMk/>
            <pc:sldMk cId="2799389973" sldId="290"/>
            <ac:spMk id="2" creationId="{A9ADF84C-14AB-A94E-A225-3B1728F17D79}"/>
          </ac:spMkLst>
        </pc:spChg>
        <pc:spChg chg="mod">
          <ac:chgData name="Bob Ward" userId="6da7c2dd-8e2e-469f-a216-c384312e2a2d" providerId="ADAL" clId="{2D7E5E55-62CD-4BC2-8721-401F7D46AC14}" dt="2024-09-27T10:53:51.897" v="1174" actId="113"/>
          <ac:spMkLst>
            <pc:docMk/>
            <pc:sldMk cId="2799389973" sldId="290"/>
            <ac:spMk id="3" creationId="{C2E5A92F-CFC5-441D-F116-0D3369A0FEF5}"/>
          </ac:spMkLst>
        </pc:spChg>
      </pc:sldChg>
      <pc:sldChg chg="addSp delSp modSp add mod delAnim modAnim modNotesTx">
        <pc:chgData name="Bob Ward" userId="6da7c2dd-8e2e-469f-a216-c384312e2a2d" providerId="ADAL" clId="{2D7E5E55-62CD-4BC2-8721-401F7D46AC14}" dt="2024-09-27T10:50:46.367" v="1150"/>
        <pc:sldMkLst>
          <pc:docMk/>
          <pc:sldMk cId="757942093" sldId="291"/>
        </pc:sldMkLst>
        <pc:spChg chg="mod">
          <ac:chgData name="Bob Ward" userId="6da7c2dd-8e2e-469f-a216-c384312e2a2d" providerId="ADAL" clId="{2D7E5E55-62CD-4BC2-8721-401F7D46AC14}" dt="2024-09-27T09:20:31.959" v="978" actId="1076"/>
          <ac:spMkLst>
            <pc:docMk/>
            <pc:sldMk cId="757942093" sldId="291"/>
            <ac:spMk id="2" creationId="{08D814FB-3EC1-7598-3151-10FAE0FCCF35}"/>
          </ac:spMkLst>
        </pc:spChg>
        <pc:spChg chg="del mod">
          <ac:chgData name="Bob Ward" userId="6da7c2dd-8e2e-469f-a216-c384312e2a2d" providerId="ADAL" clId="{2D7E5E55-62CD-4BC2-8721-401F7D46AC14}" dt="2024-09-27T09:03:00.235" v="825" actId="478"/>
          <ac:spMkLst>
            <pc:docMk/>
            <pc:sldMk cId="757942093" sldId="291"/>
            <ac:spMk id="3" creationId="{AAEEFAA1-7ED9-311C-55A7-3A599325F002}"/>
          </ac:spMkLst>
        </pc:spChg>
        <pc:spChg chg="add mod">
          <ac:chgData name="Bob Ward" userId="6da7c2dd-8e2e-469f-a216-c384312e2a2d" providerId="ADAL" clId="{2D7E5E55-62CD-4BC2-8721-401F7D46AC14}" dt="2024-09-27T10:48:54.913" v="1145" actId="1076"/>
          <ac:spMkLst>
            <pc:docMk/>
            <pc:sldMk cId="757942093" sldId="291"/>
            <ac:spMk id="5" creationId="{9C5F0248-31E5-C73A-556F-0B2A9E257779}"/>
          </ac:spMkLst>
        </pc:spChg>
        <pc:spChg chg="mod">
          <ac:chgData name="Bob Ward" userId="6da7c2dd-8e2e-469f-a216-c384312e2a2d" providerId="ADAL" clId="{2D7E5E55-62CD-4BC2-8721-401F7D46AC14}" dt="2024-09-27T10:48:54.913" v="1145" actId="1076"/>
          <ac:spMkLst>
            <pc:docMk/>
            <pc:sldMk cId="757942093" sldId="291"/>
            <ac:spMk id="9" creationId="{C8B394ED-3182-4DAC-CB3B-17B03930703A}"/>
          </ac:spMkLst>
        </pc:spChg>
        <pc:spChg chg="mod">
          <ac:chgData name="Bob Ward" userId="6da7c2dd-8e2e-469f-a216-c384312e2a2d" providerId="ADAL" clId="{2D7E5E55-62CD-4BC2-8721-401F7D46AC14}" dt="2024-09-27T10:48:54.913" v="1145" actId="1076"/>
          <ac:spMkLst>
            <pc:docMk/>
            <pc:sldMk cId="757942093" sldId="291"/>
            <ac:spMk id="10" creationId="{8BA479CD-9A80-CF39-9759-A7D2B0AA5E75}"/>
          </ac:spMkLst>
        </pc:spChg>
        <pc:spChg chg="mod">
          <ac:chgData name="Bob Ward" userId="6da7c2dd-8e2e-469f-a216-c384312e2a2d" providerId="ADAL" clId="{2D7E5E55-62CD-4BC2-8721-401F7D46AC14}" dt="2024-09-27T10:48:54.913" v="1145" actId="1076"/>
          <ac:spMkLst>
            <pc:docMk/>
            <pc:sldMk cId="757942093" sldId="291"/>
            <ac:spMk id="11" creationId="{08398172-9803-C652-94AA-CDFB3C6907E4}"/>
          </ac:spMkLst>
        </pc:spChg>
        <pc:spChg chg="mod">
          <ac:chgData name="Bob Ward" userId="6da7c2dd-8e2e-469f-a216-c384312e2a2d" providerId="ADAL" clId="{2D7E5E55-62CD-4BC2-8721-401F7D46AC14}" dt="2024-09-27T10:48:54.913" v="1145" actId="1076"/>
          <ac:spMkLst>
            <pc:docMk/>
            <pc:sldMk cId="757942093" sldId="291"/>
            <ac:spMk id="12" creationId="{4D2C2A96-6988-CF06-D238-2B07CBFE2B13}"/>
          </ac:spMkLst>
        </pc:spChg>
        <pc:spChg chg="mod">
          <ac:chgData name="Bob Ward" userId="6da7c2dd-8e2e-469f-a216-c384312e2a2d" providerId="ADAL" clId="{2D7E5E55-62CD-4BC2-8721-401F7D46AC14}" dt="2024-09-27T10:48:54.913" v="1145" actId="1076"/>
          <ac:spMkLst>
            <pc:docMk/>
            <pc:sldMk cId="757942093" sldId="291"/>
            <ac:spMk id="13" creationId="{3CA73344-83EA-05BA-C802-BC2C61ECA06E}"/>
          </ac:spMkLst>
        </pc:spChg>
        <pc:spChg chg="add del mod">
          <ac:chgData name="Bob Ward" userId="6da7c2dd-8e2e-469f-a216-c384312e2a2d" providerId="ADAL" clId="{2D7E5E55-62CD-4BC2-8721-401F7D46AC14}" dt="2024-09-27T09:09:20.453" v="854" actId="478"/>
          <ac:spMkLst>
            <pc:docMk/>
            <pc:sldMk cId="757942093" sldId="291"/>
            <ac:spMk id="14" creationId="{CB72FD30-7BC3-85AA-8083-502CF248E683}"/>
          </ac:spMkLst>
        </pc:spChg>
        <pc:spChg chg="add mod">
          <ac:chgData name="Bob Ward" userId="6da7c2dd-8e2e-469f-a216-c384312e2a2d" providerId="ADAL" clId="{2D7E5E55-62CD-4BC2-8721-401F7D46AC14}" dt="2024-09-27T10:49:25.667" v="1146" actId="1076"/>
          <ac:spMkLst>
            <pc:docMk/>
            <pc:sldMk cId="757942093" sldId="291"/>
            <ac:spMk id="16" creationId="{ABD36738-3740-730F-CB7D-468D12C4E83B}"/>
          </ac:spMkLst>
        </pc:spChg>
        <pc:spChg chg="add mod">
          <ac:chgData name="Bob Ward" userId="6da7c2dd-8e2e-469f-a216-c384312e2a2d" providerId="ADAL" clId="{2D7E5E55-62CD-4BC2-8721-401F7D46AC14}" dt="2024-09-27T10:49:25.667" v="1146" actId="1076"/>
          <ac:spMkLst>
            <pc:docMk/>
            <pc:sldMk cId="757942093" sldId="291"/>
            <ac:spMk id="17" creationId="{3B9A9BF4-8B15-2711-36C0-47DB59BC482A}"/>
          </ac:spMkLst>
        </pc:spChg>
        <pc:spChg chg="add mod">
          <ac:chgData name="Bob Ward" userId="6da7c2dd-8e2e-469f-a216-c384312e2a2d" providerId="ADAL" clId="{2D7E5E55-62CD-4BC2-8721-401F7D46AC14}" dt="2024-09-27T10:49:25.667" v="1146" actId="1076"/>
          <ac:spMkLst>
            <pc:docMk/>
            <pc:sldMk cId="757942093" sldId="291"/>
            <ac:spMk id="20" creationId="{871D663A-CD08-516D-4BBA-F616EE178DF9}"/>
          </ac:spMkLst>
        </pc:spChg>
        <pc:spChg chg="add mod">
          <ac:chgData name="Bob Ward" userId="6da7c2dd-8e2e-469f-a216-c384312e2a2d" providerId="ADAL" clId="{2D7E5E55-62CD-4BC2-8721-401F7D46AC14}" dt="2024-09-27T10:49:25.667" v="1146" actId="1076"/>
          <ac:spMkLst>
            <pc:docMk/>
            <pc:sldMk cId="757942093" sldId="291"/>
            <ac:spMk id="22" creationId="{EBBAF72F-2814-50C4-E734-9200DCB265E7}"/>
          </ac:spMkLst>
        </pc:spChg>
        <pc:spChg chg="add mod">
          <ac:chgData name="Bob Ward" userId="6da7c2dd-8e2e-469f-a216-c384312e2a2d" providerId="ADAL" clId="{2D7E5E55-62CD-4BC2-8721-401F7D46AC14}" dt="2024-09-27T10:49:25.667" v="1146" actId="1076"/>
          <ac:spMkLst>
            <pc:docMk/>
            <pc:sldMk cId="757942093" sldId="291"/>
            <ac:spMk id="24" creationId="{BF4F2386-6B67-5902-1BFC-6687CB0E5F6B}"/>
          </ac:spMkLst>
        </pc:spChg>
        <pc:spChg chg="add del mod">
          <ac:chgData name="Bob Ward" userId="6da7c2dd-8e2e-469f-a216-c384312e2a2d" providerId="ADAL" clId="{2D7E5E55-62CD-4BC2-8721-401F7D46AC14}" dt="2024-09-27T09:18:03.081" v="974" actId="478"/>
          <ac:spMkLst>
            <pc:docMk/>
            <pc:sldMk cId="757942093" sldId="291"/>
            <ac:spMk id="32" creationId="{9577A0E0-03AF-FA40-1DB1-A95C92B6A65C}"/>
          </ac:spMkLst>
        </pc:spChg>
        <pc:spChg chg="add mod">
          <ac:chgData name="Bob Ward" userId="6da7c2dd-8e2e-469f-a216-c384312e2a2d" providerId="ADAL" clId="{2D7E5E55-62CD-4BC2-8721-401F7D46AC14}" dt="2024-09-27T10:48:38.981" v="1143" actId="1076"/>
          <ac:spMkLst>
            <pc:docMk/>
            <pc:sldMk cId="757942093" sldId="291"/>
            <ac:spMk id="33" creationId="{2F81A59C-4D7F-8FEB-09EE-30C322BFA23B}"/>
          </ac:spMkLst>
        </pc:spChg>
        <pc:spChg chg="add mod">
          <ac:chgData name="Bob Ward" userId="6da7c2dd-8e2e-469f-a216-c384312e2a2d" providerId="ADAL" clId="{2D7E5E55-62CD-4BC2-8721-401F7D46AC14}" dt="2024-09-27T10:48:48.996" v="1144" actId="1076"/>
          <ac:spMkLst>
            <pc:docMk/>
            <pc:sldMk cId="757942093" sldId="291"/>
            <ac:spMk id="34" creationId="{652F30A9-106B-BDB2-1C01-F863F01874CB}"/>
          </ac:spMkLst>
        </pc:spChg>
        <pc:spChg chg="add mod">
          <ac:chgData name="Bob Ward" userId="6da7c2dd-8e2e-469f-a216-c384312e2a2d" providerId="ADAL" clId="{2D7E5E55-62CD-4BC2-8721-401F7D46AC14}" dt="2024-09-27T09:21:13.131" v="1008" actId="1076"/>
          <ac:spMkLst>
            <pc:docMk/>
            <pc:sldMk cId="757942093" sldId="291"/>
            <ac:spMk id="35" creationId="{A3032E40-B504-9184-7E43-A3D41F9B6728}"/>
          </ac:spMkLst>
        </pc:spChg>
        <pc:spChg chg="add del mod">
          <ac:chgData name="Bob Ward" userId="6da7c2dd-8e2e-469f-a216-c384312e2a2d" providerId="ADAL" clId="{2D7E5E55-62CD-4BC2-8721-401F7D46AC14}" dt="2024-09-27T09:21:42.686" v="1027" actId="478"/>
          <ac:spMkLst>
            <pc:docMk/>
            <pc:sldMk cId="757942093" sldId="291"/>
            <ac:spMk id="36" creationId="{C3CC7C91-45E5-749D-9660-4B3C8E53848E}"/>
          </ac:spMkLst>
        </pc:spChg>
        <pc:spChg chg="add mod">
          <ac:chgData name="Bob Ward" userId="6da7c2dd-8e2e-469f-a216-c384312e2a2d" providerId="ADAL" clId="{2D7E5E55-62CD-4BC2-8721-401F7D46AC14}" dt="2024-09-27T10:48:38.981" v="1143" actId="1076"/>
          <ac:spMkLst>
            <pc:docMk/>
            <pc:sldMk cId="757942093" sldId="291"/>
            <ac:spMk id="38" creationId="{4B503DEC-CB61-2307-5A28-2C2436D85078}"/>
          </ac:spMkLst>
        </pc:spChg>
        <pc:spChg chg="add mod">
          <ac:chgData name="Bob Ward" userId="6da7c2dd-8e2e-469f-a216-c384312e2a2d" providerId="ADAL" clId="{2D7E5E55-62CD-4BC2-8721-401F7D46AC14}" dt="2024-09-27T10:48:38.981" v="1143" actId="1076"/>
          <ac:spMkLst>
            <pc:docMk/>
            <pc:sldMk cId="757942093" sldId="291"/>
            <ac:spMk id="41" creationId="{9820964B-97D2-94C8-8BDE-DF95195E1CE5}"/>
          </ac:spMkLst>
        </pc:spChg>
        <pc:spChg chg="add mod">
          <ac:chgData name="Bob Ward" userId="6da7c2dd-8e2e-469f-a216-c384312e2a2d" providerId="ADAL" clId="{2D7E5E55-62CD-4BC2-8721-401F7D46AC14}" dt="2024-09-27T10:48:48.996" v="1144" actId="1076"/>
          <ac:spMkLst>
            <pc:docMk/>
            <pc:sldMk cId="757942093" sldId="291"/>
            <ac:spMk id="47" creationId="{2B715AF5-D80F-FABE-F4D7-88BFE245A891}"/>
          </ac:spMkLst>
        </pc:spChg>
        <pc:spChg chg="add del mod">
          <ac:chgData name="Bob Ward" userId="6da7c2dd-8e2e-469f-a216-c384312e2a2d" providerId="ADAL" clId="{2D7E5E55-62CD-4BC2-8721-401F7D46AC14}" dt="2024-09-27T10:47:21.747" v="1128" actId="22"/>
          <ac:spMkLst>
            <pc:docMk/>
            <pc:sldMk cId="757942093" sldId="291"/>
            <ac:spMk id="49" creationId="{FBD11A9D-B132-CA62-C493-EABEEE57E101}"/>
          </ac:spMkLst>
        </pc:spChg>
        <pc:spChg chg="add mod">
          <ac:chgData name="Bob Ward" userId="6da7c2dd-8e2e-469f-a216-c384312e2a2d" providerId="ADAL" clId="{2D7E5E55-62CD-4BC2-8721-401F7D46AC14}" dt="2024-09-27T10:48:48.996" v="1144" actId="1076"/>
          <ac:spMkLst>
            <pc:docMk/>
            <pc:sldMk cId="757942093" sldId="291"/>
            <ac:spMk id="51" creationId="{2E6B2705-4291-A132-5165-94724FEDDE45}"/>
          </ac:spMkLst>
        </pc:spChg>
        <pc:grpChg chg="add mod">
          <ac:chgData name="Bob Ward" userId="6da7c2dd-8e2e-469f-a216-c384312e2a2d" providerId="ADAL" clId="{2D7E5E55-62CD-4BC2-8721-401F7D46AC14}" dt="2024-09-27T10:48:54.913" v="1145" actId="1076"/>
          <ac:grpSpMkLst>
            <pc:docMk/>
            <pc:sldMk cId="757942093" sldId="291"/>
            <ac:grpSpMk id="8" creationId="{441A52B7-4AE7-B8DA-2AA4-D95C6BE5422D}"/>
          </ac:grpSpMkLst>
        </pc:grpChg>
        <pc:picChg chg="add mod">
          <ac:chgData name="Bob Ward" userId="6da7c2dd-8e2e-469f-a216-c384312e2a2d" providerId="ADAL" clId="{2D7E5E55-62CD-4BC2-8721-401F7D46AC14}" dt="2024-09-27T10:48:54.913" v="1145" actId="1076"/>
          <ac:picMkLst>
            <pc:docMk/>
            <pc:sldMk cId="757942093" sldId="291"/>
            <ac:picMk id="4" creationId="{191063A2-34D0-22DC-CBC8-087C19EF3CAA}"/>
          </ac:picMkLst>
        </pc:picChg>
        <pc:picChg chg="add mod">
          <ac:chgData name="Bob Ward" userId="6da7c2dd-8e2e-469f-a216-c384312e2a2d" providerId="ADAL" clId="{2D7E5E55-62CD-4BC2-8721-401F7D46AC14}" dt="2024-09-27T10:48:54.913" v="1145" actId="1076"/>
          <ac:picMkLst>
            <pc:docMk/>
            <pc:sldMk cId="757942093" sldId="291"/>
            <ac:picMk id="7" creationId="{39BE6C3D-350E-5C32-B6B2-8E7098805E9F}"/>
          </ac:picMkLst>
        </pc:picChg>
        <pc:picChg chg="add mod">
          <ac:chgData name="Bob Ward" userId="6da7c2dd-8e2e-469f-a216-c384312e2a2d" providerId="ADAL" clId="{2D7E5E55-62CD-4BC2-8721-401F7D46AC14}" dt="2024-09-27T10:49:25.667" v="1146" actId="1076"/>
          <ac:picMkLst>
            <pc:docMk/>
            <pc:sldMk cId="757942093" sldId="291"/>
            <ac:picMk id="15" creationId="{F44DD027-A790-F714-4899-90F67794BD43}"/>
          </ac:picMkLst>
        </pc:picChg>
        <pc:picChg chg="add mod">
          <ac:chgData name="Bob Ward" userId="6da7c2dd-8e2e-469f-a216-c384312e2a2d" providerId="ADAL" clId="{2D7E5E55-62CD-4BC2-8721-401F7D46AC14}" dt="2024-09-27T10:49:25.667" v="1146" actId="1076"/>
          <ac:picMkLst>
            <pc:docMk/>
            <pc:sldMk cId="757942093" sldId="291"/>
            <ac:picMk id="18" creationId="{5CCD7443-2425-CED0-300D-5095873FD2B2}"/>
          </ac:picMkLst>
        </pc:picChg>
        <pc:picChg chg="add mod">
          <ac:chgData name="Bob Ward" userId="6da7c2dd-8e2e-469f-a216-c384312e2a2d" providerId="ADAL" clId="{2D7E5E55-62CD-4BC2-8721-401F7D46AC14}" dt="2024-09-27T10:49:25.667" v="1146" actId="1076"/>
          <ac:picMkLst>
            <pc:docMk/>
            <pc:sldMk cId="757942093" sldId="291"/>
            <ac:picMk id="19" creationId="{FC9B1F20-C65F-6F35-ED49-4F5835C9C082}"/>
          </ac:picMkLst>
        </pc:picChg>
        <pc:picChg chg="add mod">
          <ac:chgData name="Bob Ward" userId="6da7c2dd-8e2e-469f-a216-c384312e2a2d" providerId="ADAL" clId="{2D7E5E55-62CD-4BC2-8721-401F7D46AC14}" dt="2024-09-27T10:49:25.667" v="1146" actId="1076"/>
          <ac:picMkLst>
            <pc:docMk/>
            <pc:sldMk cId="757942093" sldId="291"/>
            <ac:picMk id="21" creationId="{8F5D5453-EE90-6D94-8434-1AF857410E0F}"/>
          </ac:picMkLst>
        </pc:picChg>
        <pc:picChg chg="add mod">
          <ac:chgData name="Bob Ward" userId="6da7c2dd-8e2e-469f-a216-c384312e2a2d" providerId="ADAL" clId="{2D7E5E55-62CD-4BC2-8721-401F7D46AC14}" dt="2024-09-27T10:49:25.667" v="1146" actId="1076"/>
          <ac:picMkLst>
            <pc:docMk/>
            <pc:sldMk cId="757942093" sldId="291"/>
            <ac:picMk id="23" creationId="{2849D1FF-00DD-CE88-1267-822C818521A6}"/>
          </ac:picMkLst>
        </pc:picChg>
        <pc:picChg chg="add mod">
          <ac:chgData name="Bob Ward" userId="6da7c2dd-8e2e-469f-a216-c384312e2a2d" providerId="ADAL" clId="{2D7E5E55-62CD-4BC2-8721-401F7D46AC14}" dt="2024-09-27T10:48:38.981" v="1143" actId="1076"/>
          <ac:picMkLst>
            <pc:docMk/>
            <pc:sldMk cId="757942093" sldId="291"/>
            <ac:picMk id="25" creationId="{5792DEDA-DEF8-5AF6-50A2-F42EBD326502}"/>
          </ac:picMkLst>
        </pc:picChg>
        <pc:cxnChg chg="add del mod">
          <ac:chgData name="Bob Ward" userId="6da7c2dd-8e2e-469f-a216-c384312e2a2d" providerId="ADAL" clId="{2D7E5E55-62CD-4BC2-8721-401F7D46AC14}" dt="2024-09-27T09:18:03.081" v="974" actId="478"/>
          <ac:cxnSpMkLst>
            <pc:docMk/>
            <pc:sldMk cId="757942093" sldId="291"/>
            <ac:cxnSpMk id="27" creationId="{840523A9-1385-1674-52A1-489E8C8FC915}"/>
          </ac:cxnSpMkLst>
        </pc:cxnChg>
        <pc:cxnChg chg="add mod">
          <ac:chgData name="Bob Ward" userId="6da7c2dd-8e2e-469f-a216-c384312e2a2d" providerId="ADAL" clId="{2D7E5E55-62CD-4BC2-8721-401F7D46AC14}" dt="2024-09-27T09:14:08.728" v="902" actId="1076"/>
          <ac:cxnSpMkLst>
            <pc:docMk/>
            <pc:sldMk cId="757942093" sldId="291"/>
            <ac:cxnSpMk id="28" creationId="{8E93ACE0-EB34-E11C-5443-020F6FE895AD}"/>
          </ac:cxnSpMkLst>
        </pc:cxnChg>
        <pc:cxnChg chg="add mod">
          <ac:chgData name="Bob Ward" userId="6da7c2dd-8e2e-469f-a216-c384312e2a2d" providerId="ADAL" clId="{2D7E5E55-62CD-4BC2-8721-401F7D46AC14}" dt="2024-09-27T09:14:08.089" v="901" actId="1076"/>
          <ac:cxnSpMkLst>
            <pc:docMk/>
            <pc:sldMk cId="757942093" sldId="291"/>
            <ac:cxnSpMk id="29" creationId="{4DA22121-2D57-A58D-D5E2-1DD4175B05F0}"/>
          </ac:cxnSpMkLst>
        </pc:cxnChg>
        <pc:cxnChg chg="add del mod">
          <ac:chgData name="Bob Ward" userId="6da7c2dd-8e2e-469f-a216-c384312e2a2d" providerId="ADAL" clId="{2D7E5E55-62CD-4BC2-8721-401F7D46AC14}" dt="2024-09-27T10:48:38.981" v="1143" actId="1076"/>
          <ac:cxnSpMkLst>
            <pc:docMk/>
            <pc:sldMk cId="757942093" sldId="291"/>
            <ac:cxnSpMk id="30" creationId="{66717C4E-79D3-DCA9-965E-E5E73B9597ED}"/>
          </ac:cxnSpMkLst>
        </pc:cxnChg>
        <pc:cxnChg chg="add del mod">
          <ac:chgData name="Bob Ward" userId="6da7c2dd-8e2e-469f-a216-c384312e2a2d" providerId="ADAL" clId="{2D7E5E55-62CD-4BC2-8721-401F7D46AC14}" dt="2024-09-27T09:27:07.035" v="1094" actId="478"/>
          <ac:cxnSpMkLst>
            <pc:docMk/>
            <pc:sldMk cId="757942093" sldId="291"/>
            <ac:cxnSpMk id="31" creationId="{2D5285F4-FCF0-4EB3-AB50-754AA5070221}"/>
          </ac:cxnSpMkLst>
        </pc:cxnChg>
        <pc:cxnChg chg="add mod">
          <ac:chgData name="Bob Ward" userId="6da7c2dd-8e2e-469f-a216-c384312e2a2d" providerId="ADAL" clId="{2D7E5E55-62CD-4BC2-8721-401F7D46AC14}" dt="2024-09-27T10:48:38.981" v="1143" actId="1076"/>
          <ac:cxnSpMkLst>
            <pc:docMk/>
            <pc:sldMk cId="757942093" sldId="291"/>
            <ac:cxnSpMk id="39" creationId="{204DB940-C057-3AF0-0698-916E6DC24C54}"/>
          </ac:cxnSpMkLst>
        </pc:cxnChg>
        <pc:cxnChg chg="add mod">
          <ac:chgData name="Bob Ward" userId="6da7c2dd-8e2e-469f-a216-c384312e2a2d" providerId="ADAL" clId="{2D7E5E55-62CD-4BC2-8721-401F7D46AC14}" dt="2024-09-27T10:48:48.996" v="1144" actId="1076"/>
          <ac:cxnSpMkLst>
            <pc:docMk/>
            <pc:sldMk cId="757942093" sldId="291"/>
            <ac:cxnSpMk id="44" creationId="{BC6D654C-8364-D482-9F0B-48F8307C3133}"/>
          </ac:cxnSpMkLst>
        </pc:cxnChg>
        <pc:cxnChg chg="add mod">
          <ac:chgData name="Bob Ward" userId="6da7c2dd-8e2e-469f-a216-c384312e2a2d" providerId="ADAL" clId="{2D7E5E55-62CD-4BC2-8721-401F7D46AC14}" dt="2024-09-27T10:42:33.033" v="1097"/>
          <ac:cxnSpMkLst>
            <pc:docMk/>
            <pc:sldMk cId="757942093" sldId="291"/>
            <ac:cxnSpMk id="45" creationId="{87B93B41-568B-E6BD-37D2-B0DEA7BFB52D}"/>
          </ac:cxnSpMkLst>
        </pc:cxnChg>
        <pc:cxnChg chg="add mod">
          <ac:chgData name="Bob Ward" userId="6da7c2dd-8e2e-469f-a216-c384312e2a2d" providerId="ADAL" clId="{2D7E5E55-62CD-4BC2-8721-401F7D46AC14}" dt="2024-09-27T10:48:48.996" v="1144" actId="1076"/>
          <ac:cxnSpMkLst>
            <pc:docMk/>
            <pc:sldMk cId="757942093" sldId="291"/>
            <ac:cxnSpMk id="52" creationId="{0D3C5893-CB96-7A58-AB7B-0274A32DE313}"/>
          </ac:cxnSpMkLst>
        </pc:cxnChg>
      </pc:sldChg>
      <pc:sldChg chg="add del">
        <pc:chgData name="Bob Ward" userId="6da7c2dd-8e2e-469f-a216-c384312e2a2d" providerId="ADAL" clId="{2D7E5E55-62CD-4BC2-8721-401F7D46AC14}" dt="2024-09-27T11:03:08.501" v="1232"/>
        <pc:sldMkLst>
          <pc:docMk/>
          <pc:sldMk cId="940456915" sldId="292"/>
        </pc:sldMkLst>
      </pc:sldChg>
      <pc:sldChg chg="add del">
        <pc:chgData name="Bob Ward" userId="6da7c2dd-8e2e-469f-a216-c384312e2a2d" providerId="ADAL" clId="{2D7E5E55-62CD-4BC2-8721-401F7D46AC14}" dt="2024-09-27T11:03:16.233" v="1234" actId="47"/>
        <pc:sldMkLst>
          <pc:docMk/>
          <pc:sldMk cId="3060493789" sldId="292"/>
        </pc:sldMkLst>
      </pc:sldChg>
      <pc:sldChg chg="modSp add del mod modTransition">
        <pc:chgData name="Bob Ward" userId="6da7c2dd-8e2e-469f-a216-c384312e2a2d" providerId="ADAL" clId="{2D7E5E55-62CD-4BC2-8721-401F7D46AC14}" dt="2024-09-10T16:45:15.750" v="10"/>
        <pc:sldMkLst>
          <pc:docMk/>
          <pc:sldMk cId="3471495245" sldId="292"/>
        </pc:sldMkLst>
        <pc:spChg chg="mod">
          <ac:chgData name="Bob Ward" userId="6da7c2dd-8e2e-469f-a216-c384312e2a2d" providerId="ADAL" clId="{2D7E5E55-62CD-4BC2-8721-401F7D46AC14}" dt="2024-09-10T16:45:15.693" v="9"/>
          <ac:spMkLst>
            <pc:docMk/>
            <pc:sldMk cId="3471495245" sldId="292"/>
            <ac:spMk id="2" creationId="{B7E61BC6-530C-DBCE-4C84-37965CC127C8}"/>
          </ac:spMkLst>
        </pc:spChg>
      </pc:sldChg>
      <pc:sldChg chg="delSp add del mod">
        <pc:chgData name="Bob Ward" userId="6da7c2dd-8e2e-469f-a216-c384312e2a2d" providerId="ADAL" clId="{2D7E5E55-62CD-4BC2-8721-401F7D46AC14}" dt="2024-09-29T13:00:04.008" v="1315" actId="21"/>
        <pc:sldMkLst>
          <pc:docMk/>
          <pc:sldMk cId="3846701216" sldId="293"/>
        </pc:sldMkLst>
        <pc:spChg chg="del">
          <ac:chgData name="Bob Ward" userId="6da7c2dd-8e2e-469f-a216-c384312e2a2d" providerId="ADAL" clId="{2D7E5E55-62CD-4BC2-8721-401F7D46AC14}" dt="2024-09-29T13:00:04.008" v="1315" actId="21"/>
          <ac:spMkLst>
            <pc:docMk/>
            <pc:sldMk cId="3846701216" sldId="293"/>
            <ac:spMk id="2" creationId="{F049F217-D625-D7DC-0D4B-30C8177C3C8B}"/>
          </ac:spMkLst>
        </pc:spChg>
      </pc:sldChg>
      <pc:sldChg chg="addSp delSp modSp new mod setBg addAnim delAnim modNotesTx">
        <pc:chgData name="Bob Ward" userId="6da7c2dd-8e2e-469f-a216-c384312e2a2d" providerId="ADAL" clId="{2D7E5E55-62CD-4BC2-8721-401F7D46AC14}" dt="2024-09-29T13:09:21.631" v="2322" actId="20577"/>
        <pc:sldMkLst>
          <pc:docMk/>
          <pc:sldMk cId="3022214715" sldId="301"/>
        </pc:sldMkLst>
        <pc:spChg chg="mod ord">
          <ac:chgData name="Bob Ward" userId="6da7c2dd-8e2e-469f-a216-c384312e2a2d" providerId="ADAL" clId="{2D7E5E55-62CD-4BC2-8721-401F7D46AC14}" dt="2024-09-29T13:02:53.762" v="1382"/>
          <ac:spMkLst>
            <pc:docMk/>
            <pc:sldMk cId="3022214715" sldId="301"/>
            <ac:spMk id="2" creationId="{62E977F6-B429-06C4-4AA3-7AF59DE0140D}"/>
          </ac:spMkLst>
        </pc:spChg>
        <pc:spChg chg="add mod">
          <ac:chgData name="Bob Ward" userId="6da7c2dd-8e2e-469f-a216-c384312e2a2d" providerId="ADAL" clId="{2D7E5E55-62CD-4BC2-8721-401F7D46AC14}" dt="2024-09-29T13:02:53.762" v="1382"/>
          <ac:spMkLst>
            <pc:docMk/>
            <pc:sldMk cId="3022214715" sldId="301"/>
            <ac:spMk id="5" creationId="{8E6E1F16-99E1-94D1-21C6-0EBF158D298A}"/>
          </ac:spMkLst>
        </pc:spChg>
        <pc:spChg chg="add del">
          <ac:chgData name="Bob Ward" userId="6da7c2dd-8e2e-469f-a216-c384312e2a2d" providerId="ADAL" clId="{2D7E5E55-62CD-4BC2-8721-401F7D46AC14}" dt="2024-09-29T13:02:53.762" v="1382"/>
          <ac:spMkLst>
            <pc:docMk/>
            <pc:sldMk cId="3022214715" sldId="301"/>
            <ac:spMk id="8" creationId="{53F29798-D584-4792-9B62-3F5F5C36D619}"/>
          </ac:spMkLst>
        </pc:spChg>
        <pc:spChg chg="add del">
          <ac:chgData name="Bob Ward" userId="6da7c2dd-8e2e-469f-a216-c384312e2a2d" providerId="ADAL" clId="{2D7E5E55-62CD-4BC2-8721-401F7D46AC14}" dt="2024-09-29T13:02:45.243" v="1373" actId="26606"/>
          <ac:spMkLst>
            <pc:docMk/>
            <pc:sldMk cId="3022214715" sldId="301"/>
            <ac:spMk id="10" creationId="{99ED5833-B85B-4103-8A3B-CAB0308E6C15}"/>
          </ac:spMkLst>
        </pc:spChg>
        <pc:spChg chg="add del">
          <ac:chgData name="Bob Ward" userId="6da7c2dd-8e2e-469f-a216-c384312e2a2d" providerId="ADAL" clId="{2D7E5E55-62CD-4BC2-8721-401F7D46AC14}" dt="2024-09-29T13:02:53.762" v="1382"/>
          <ac:spMkLst>
            <pc:docMk/>
            <pc:sldMk cId="3022214715" sldId="301"/>
            <ac:spMk id="12" creationId="{B51F6560-D61C-400F-B71A-3FDEBF451B22}"/>
          </ac:spMkLst>
        </pc:spChg>
        <pc:spChg chg="add del">
          <ac:chgData name="Bob Ward" userId="6da7c2dd-8e2e-469f-a216-c384312e2a2d" providerId="ADAL" clId="{2D7E5E55-62CD-4BC2-8721-401F7D46AC14}" dt="2024-09-29T13:01:22.916" v="1328" actId="26606"/>
          <ac:spMkLst>
            <pc:docMk/>
            <pc:sldMk cId="3022214715" sldId="301"/>
            <ac:spMk id="13" creationId="{0E91F5CA-B392-444C-88E3-BF5BAAEBDEB0}"/>
          </ac:spMkLst>
        </pc:spChg>
        <pc:spChg chg="add del">
          <ac:chgData name="Bob Ward" userId="6da7c2dd-8e2e-469f-a216-c384312e2a2d" providerId="ADAL" clId="{2D7E5E55-62CD-4BC2-8721-401F7D46AC14}" dt="2024-09-29T13:01:22.916" v="1328" actId="26606"/>
          <ac:spMkLst>
            <pc:docMk/>
            <pc:sldMk cId="3022214715" sldId="301"/>
            <ac:spMk id="15" creationId="{0459807F-B6FA-44D3-9A53-C55B6B56884A}"/>
          </ac:spMkLst>
        </pc:spChg>
        <pc:spChg chg="add del">
          <ac:chgData name="Bob Ward" userId="6da7c2dd-8e2e-469f-a216-c384312e2a2d" providerId="ADAL" clId="{2D7E5E55-62CD-4BC2-8721-401F7D46AC14}" dt="2024-09-29T13:01:27.724" v="1331" actId="26606"/>
          <ac:spMkLst>
            <pc:docMk/>
            <pc:sldMk cId="3022214715" sldId="301"/>
            <ac:spMk id="17" creationId="{7B1AB9FE-36F5-4FD1-9850-DB5C5AD4828F}"/>
          </ac:spMkLst>
        </pc:spChg>
        <pc:spChg chg="add del">
          <ac:chgData name="Bob Ward" userId="6da7c2dd-8e2e-469f-a216-c384312e2a2d" providerId="ADAL" clId="{2D7E5E55-62CD-4BC2-8721-401F7D46AC14}" dt="2024-09-29T13:01:27.724" v="1331" actId="26606"/>
          <ac:spMkLst>
            <pc:docMk/>
            <pc:sldMk cId="3022214715" sldId="301"/>
            <ac:spMk id="18" creationId="{F489C2E0-4895-4B72-85EA-7EE9FAFFDC7E}"/>
          </ac:spMkLst>
        </pc:spChg>
        <pc:spChg chg="add del">
          <ac:chgData name="Bob Ward" userId="6da7c2dd-8e2e-469f-a216-c384312e2a2d" providerId="ADAL" clId="{2D7E5E55-62CD-4BC2-8721-401F7D46AC14}" dt="2024-09-29T13:01:38.540" v="1335" actId="26606"/>
          <ac:spMkLst>
            <pc:docMk/>
            <pc:sldMk cId="3022214715" sldId="301"/>
            <ac:spMk id="19" creationId="{D5FD337D-4D6B-4C8B-B6F5-121097E09881}"/>
          </ac:spMkLst>
        </pc:spChg>
        <pc:spChg chg="add del">
          <ac:chgData name="Bob Ward" userId="6da7c2dd-8e2e-469f-a216-c384312e2a2d" providerId="ADAL" clId="{2D7E5E55-62CD-4BC2-8721-401F7D46AC14}" dt="2024-09-29T13:01:32.918" v="1333" actId="26606"/>
          <ac:spMkLst>
            <pc:docMk/>
            <pc:sldMk cId="3022214715" sldId="301"/>
            <ac:spMk id="20" creationId="{BCED4D40-4B67-4331-AC48-79B82B4A47D8}"/>
          </ac:spMkLst>
        </pc:spChg>
        <pc:spChg chg="add del">
          <ac:chgData name="Bob Ward" userId="6da7c2dd-8e2e-469f-a216-c384312e2a2d" providerId="ADAL" clId="{2D7E5E55-62CD-4BC2-8721-401F7D46AC14}" dt="2024-09-29T13:01:32.918" v="1333" actId="26606"/>
          <ac:spMkLst>
            <pc:docMk/>
            <pc:sldMk cId="3022214715" sldId="301"/>
            <ac:spMk id="21" creationId="{670CEDEF-4F34-412E-84EE-329C1E936AF5}"/>
          </ac:spMkLst>
        </pc:spChg>
        <pc:spChg chg="add del">
          <ac:chgData name="Bob Ward" userId="6da7c2dd-8e2e-469f-a216-c384312e2a2d" providerId="ADAL" clId="{2D7E5E55-62CD-4BC2-8721-401F7D46AC14}" dt="2024-09-29T13:01:38.540" v="1335" actId="26606"/>
          <ac:spMkLst>
            <pc:docMk/>
            <pc:sldMk cId="3022214715" sldId="301"/>
            <ac:spMk id="23" creationId="{017517EF-BD4D-4055-BDB4-A322C53568AD}"/>
          </ac:spMkLst>
        </pc:spChg>
        <pc:spChg chg="add del">
          <ac:chgData name="Bob Ward" userId="6da7c2dd-8e2e-469f-a216-c384312e2a2d" providerId="ADAL" clId="{2D7E5E55-62CD-4BC2-8721-401F7D46AC14}" dt="2024-09-29T13:01:38.540" v="1335" actId="26606"/>
          <ac:spMkLst>
            <pc:docMk/>
            <pc:sldMk cId="3022214715" sldId="301"/>
            <ac:spMk id="24" creationId="{0ADDB668-2CA4-4D2B-9C34-3487CA330BA8}"/>
          </ac:spMkLst>
        </pc:spChg>
        <pc:spChg chg="add del">
          <ac:chgData name="Bob Ward" userId="6da7c2dd-8e2e-469f-a216-c384312e2a2d" providerId="ADAL" clId="{2D7E5E55-62CD-4BC2-8721-401F7D46AC14}" dt="2024-09-29T13:01:38.540" v="1335" actId="26606"/>
          <ac:spMkLst>
            <pc:docMk/>
            <pc:sldMk cId="3022214715" sldId="301"/>
            <ac:spMk id="25" creationId="{2568BC19-F052-4108-93E1-6A3D1DEC072F}"/>
          </ac:spMkLst>
        </pc:spChg>
        <pc:grpChg chg="add del">
          <ac:chgData name="Bob Ward" userId="6da7c2dd-8e2e-469f-a216-c384312e2a2d" providerId="ADAL" clId="{2D7E5E55-62CD-4BC2-8721-401F7D46AC14}" dt="2024-09-29T13:02:53.762" v="1382"/>
          <ac:grpSpMkLst>
            <pc:docMk/>
            <pc:sldMk cId="3022214715" sldId="301"/>
            <ac:grpSpMk id="14" creationId="{F938B951-7EFC-40A2-B198-E73D39DFB3FC}"/>
          </ac:grpSpMkLst>
        </pc:grpChg>
        <pc:picChg chg="add mod ord">
          <ac:chgData name="Bob Ward" userId="6da7c2dd-8e2e-469f-a216-c384312e2a2d" providerId="ADAL" clId="{2D7E5E55-62CD-4BC2-8721-401F7D46AC14}" dt="2024-09-29T13:02:53.762" v="1382"/>
          <ac:picMkLst>
            <pc:docMk/>
            <pc:sldMk cId="3022214715" sldId="301"/>
            <ac:picMk id="3" creationId="{94FDFECD-59B2-3B00-2920-ADBA67CE6079}"/>
          </ac:picMkLst>
        </pc:picChg>
        <pc:picChg chg="add mod">
          <ac:chgData name="Bob Ward" userId="6da7c2dd-8e2e-469f-a216-c384312e2a2d" providerId="ADAL" clId="{2D7E5E55-62CD-4BC2-8721-401F7D46AC14}" dt="2024-09-29T13:01:02.414" v="1323"/>
          <ac:picMkLst>
            <pc:docMk/>
            <pc:sldMk cId="3022214715" sldId="301"/>
            <ac:picMk id="4" creationId="{0CE05C08-20E1-0D82-43B8-404D8C3754A7}"/>
          </ac:picMkLst>
        </pc:picChg>
        <pc:picChg chg="add del mod">
          <ac:chgData name="Bob Ward" userId="6da7c2dd-8e2e-469f-a216-c384312e2a2d" providerId="ADAL" clId="{2D7E5E55-62CD-4BC2-8721-401F7D46AC14}" dt="2024-09-29T13:06:20.010" v="2299" actId="478"/>
          <ac:picMkLst>
            <pc:docMk/>
            <pc:sldMk cId="3022214715" sldId="301"/>
            <ac:picMk id="6" creationId="{BBD90E1F-192D-A52D-B7C8-F1FEE3979A02}"/>
          </ac:picMkLst>
        </pc:picChg>
      </pc:sldChg>
      <pc:sldChg chg="modSp add del mod">
        <pc:chgData name="Bob Ward" userId="6da7c2dd-8e2e-469f-a216-c384312e2a2d" providerId="ADAL" clId="{2D7E5E55-62CD-4BC2-8721-401F7D46AC14}" dt="2024-09-10T17:20:41.173" v="26"/>
        <pc:sldMkLst>
          <pc:docMk/>
          <pc:sldMk cId="3375791975" sldId="385"/>
        </pc:sldMkLst>
        <pc:spChg chg="mod">
          <ac:chgData name="Bob Ward" userId="6da7c2dd-8e2e-469f-a216-c384312e2a2d" providerId="ADAL" clId="{2D7E5E55-62CD-4BC2-8721-401F7D46AC14}" dt="2024-09-10T17:20:41.138" v="25"/>
          <ac:spMkLst>
            <pc:docMk/>
            <pc:sldMk cId="3375791975" sldId="385"/>
            <ac:spMk id="16" creationId="{A4E42B66-46C3-9F1D-AB05-98CD3F67E9FD}"/>
          </ac:spMkLst>
        </pc:spChg>
      </pc:sldChg>
      <pc:sldChg chg="addSp delSp modSp mod modAnim">
        <pc:chgData name="Bob Ward" userId="6da7c2dd-8e2e-469f-a216-c384312e2a2d" providerId="ADAL" clId="{2D7E5E55-62CD-4BC2-8721-401F7D46AC14}" dt="2024-09-10T22:55:41.777" v="368" actId="1076"/>
        <pc:sldMkLst>
          <pc:docMk/>
          <pc:sldMk cId="3361306358" sldId="2076137339"/>
        </pc:sldMkLst>
        <pc:spChg chg="mod">
          <ac:chgData name="Bob Ward" userId="6da7c2dd-8e2e-469f-a216-c384312e2a2d" providerId="ADAL" clId="{2D7E5E55-62CD-4BC2-8721-401F7D46AC14}" dt="2024-09-10T17:24:55.061" v="172"/>
          <ac:spMkLst>
            <pc:docMk/>
            <pc:sldMk cId="3361306358" sldId="2076137339"/>
            <ac:spMk id="7" creationId="{3C045985-C603-7016-CEE5-CF0F9EAD1ACB}"/>
          </ac:spMkLst>
        </pc:spChg>
        <pc:spChg chg="add del mod ord">
          <ac:chgData name="Bob Ward" userId="6da7c2dd-8e2e-469f-a216-c384312e2a2d" providerId="ADAL" clId="{2D7E5E55-62CD-4BC2-8721-401F7D46AC14}" dt="2024-09-10T22:54:07.912" v="357" actId="167"/>
          <ac:spMkLst>
            <pc:docMk/>
            <pc:sldMk cId="3361306358" sldId="2076137339"/>
            <ac:spMk id="18" creationId="{D09153A7-AACD-A059-9A01-63591201764C}"/>
          </ac:spMkLst>
        </pc:spChg>
        <pc:spChg chg="mod">
          <ac:chgData name="Bob Ward" userId="6da7c2dd-8e2e-469f-a216-c384312e2a2d" providerId="ADAL" clId="{2D7E5E55-62CD-4BC2-8721-401F7D46AC14}" dt="2024-09-10T17:24:55.061" v="172"/>
          <ac:spMkLst>
            <pc:docMk/>
            <pc:sldMk cId="3361306358" sldId="2076137339"/>
            <ac:spMk id="23" creationId="{6E4851FF-EB8E-5839-7F53-0310B10DE18B}"/>
          </ac:spMkLst>
        </pc:spChg>
        <pc:spChg chg="mod">
          <ac:chgData name="Bob Ward" userId="6da7c2dd-8e2e-469f-a216-c384312e2a2d" providerId="ADAL" clId="{2D7E5E55-62CD-4BC2-8721-401F7D46AC14}" dt="2024-09-10T17:24:55.061" v="172"/>
          <ac:spMkLst>
            <pc:docMk/>
            <pc:sldMk cId="3361306358" sldId="2076137339"/>
            <ac:spMk id="24" creationId="{628644F9-C2AB-87EE-2F8F-E4E57ADB92D6}"/>
          </ac:spMkLst>
        </pc:spChg>
        <pc:spChg chg="mod">
          <ac:chgData name="Bob Ward" userId="6da7c2dd-8e2e-469f-a216-c384312e2a2d" providerId="ADAL" clId="{2D7E5E55-62CD-4BC2-8721-401F7D46AC14}" dt="2024-09-10T17:24:55.061" v="172"/>
          <ac:spMkLst>
            <pc:docMk/>
            <pc:sldMk cId="3361306358" sldId="2076137339"/>
            <ac:spMk id="25" creationId="{3EED0223-FEAC-DC89-EA2F-464F503DCA79}"/>
          </ac:spMkLst>
        </pc:spChg>
        <pc:spChg chg="mod">
          <ac:chgData name="Bob Ward" userId="6da7c2dd-8e2e-469f-a216-c384312e2a2d" providerId="ADAL" clId="{2D7E5E55-62CD-4BC2-8721-401F7D46AC14}" dt="2024-09-10T17:24:55.061" v="172"/>
          <ac:spMkLst>
            <pc:docMk/>
            <pc:sldMk cId="3361306358" sldId="2076137339"/>
            <ac:spMk id="26" creationId="{79A4EC92-16FF-32C8-54D4-8742AD1A5F22}"/>
          </ac:spMkLst>
        </pc:spChg>
        <pc:spChg chg="mod">
          <ac:chgData name="Bob Ward" userId="6da7c2dd-8e2e-469f-a216-c384312e2a2d" providerId="ADAL" clId="{2D7E5E55-62CD-4BC2-8721-401F7D46AC14}" dt="2024-09-10T17:24:55.061" v="172"/>
          <ac:spMkLst>
            <pc:docMk/>
            <pc:sldMk cId="3361306358" sldId="2076137339"/>
            <ac:spMk id="27" creationId="{382E1AF0-C244-4795-9223-65754AFAD16D}"/>
          </ac:spMkLst>
        </pc:spChg>
        <pc:spChg chg="mod">
          <ac:chgData name="Bob Ward" userId="6da7c2dd-8e2e-469f-a216-c384312e2a2d" providerId="ADAL" clId="{2D7E5E55-62CD-4BC2-8721-401F7D46AC14}" dt="2024-09-10T17:24:55.061" v="172"/>
          <ac:spMkLst>
            <pc:docMk/>
            <pc:sldMk cId="3361306358" sldId="2076137339"/>
            <ac:spMk id="28" creationId="{BDD94D0E-DC2A-7879-2C18-DEC053C5ED10}"/>
          </ac:spMkLst>
        </pc:spChg>
        <pc:spChg chg="mod">
          <ac:chgData name="Bob Ward" userId="6da7c2dd-8e2e-469f-a216-c384312e2a2d" providerId="ADAL" clId="{2D7E5E55-62CD-4BC2-8721-401F7D46AC14}" dt="2024-09-10T17:24:55.061" v="172"/>
          <ac:spMkLst>
            <pc:docMk/>
            <pc:sldMk cId="3361306358" sldId="2076137339"/>
            <ac:spMk id="29" creationId="{CEB33327-305D-BA4B-34D6-CE67538DB9B7}"/>
          </ac:spMkLst>
        </pc:spChg>
        <pc:spChg chg="mod">
          <ac:chgData name="Bob Ward" userId="6da7c2dd-8e2e-469f-a216-c384312e2a2d" providerId="ADAL" clId="{2D7E5E55-62CD-4BC2-8721-401F7D46AC14}" dt="2024-09-10T17:24:55.061" v="172"/>
          <ac:spMkLst>
            <pc:docMk/>
            <pc:sldMk cId="3361306358" sldId="2076137339"/>
            <ac:spMk id="30" creationId="{8A94C2DE-4556-DA79-E7F9-AE5FABDF8C6C}"/>
          </ac:spMkLst>
        </pc:spChg>
        <pc:spChg chg="mod">
          <ac:chgData name="Bob Ward" userId="6da7c2dd-8e2e-469f-a216-c384312e2a2d" providerId="ADAL" clId="{2D7E5E55-62CD-4BC2-8721-401F7D46AC14}" dt="2024-09-10T17:24:55.061" v="172"/>
          <ac:spMkLst>
            <pc:docMk/>
            <pc:sldMk cId="3361306358" sldId="2076137339"/>
            <ac:spMk id="31" creationId="{78B571AC-CA38-6DED-BFDB-D45751FA6FF3}"/>
          </ac:spMkLst>
        </pc:spChg>
        <pc:spChg chg="mod">
          <ac:chgData name="Bob Ward" userId="6da7c2dd-8e2e-469f-a216-c384312e2a2d" providerId="ADAL" clId="{2D7E5E55-62CD-4BC2-8721-401F7D46AC14}" dt="2024-09-10T17:24:55.061" v="172"/>
          <ac:spMkLst>
            <pc:docMk/>
            <pc:sldMk cId="3361306358" sldId="2076137339"/>
            <ac:spMk id="32" creationId="{F60D9E0E-C0A7-1588-1113-DC7182B6CE05}"/>
          </ac:spMkLst>
        </pc:spChg>
        <pc:spChg chg="mod">
          <ac:chgData name="Bob Ward" userId="6da7c2dd-8e2e-469f-a216-c384312e2a2d" providerId="ADAL" clId="{2D7E5E55-62CD-4BC2-8721-401F7D46AC14}" dt="2024-09-10T17:24:55.061" v="172"/>
          <ac:spMkLst>
            <pc:docMk/>
            <pc:sldMk cId="3361306358" sldId="2076137339"/>
            <ac:spMk id="33" creationId="{CB9A67E2-DF69-AE55-67E5-8E6129AD0CC8}"/>
          </ac:spMkLst>
        </pc:spChg>
        <pc:spChg chg="mod">
          <ac:chgData name="Bob Ward" userId="6da7c2dd-8e2e-469f-a216-c384312e2a2d" providerId="ADAL" clId="{2D7E5E55-62CD-4BC2-8721-401F7D46AC14}" dt="2024-09-10T17:24:55.061" v="172"/>
          <ac:spMkLst>
            <pc:docMk/>
            <pc:sldMk cId="3361306358" sldId="2076137339"/>
            <ac:spMk id="34" creationId="{FFD5D521-6F37-625C-9617-CCE63F2776B0}"/>
          </ac:spMkLst>
        </pc:spChg>
        <pc:spChg chg="mod">
          <ac:chgData name="Bob Ward" userId="6da7c2dd-8e2e-469f-a216-c384312e2a2d" providerId="ADAL" clId="{2D7E5E55-62CD-4BC2-8721-401F7D46AC14}" dt="2024-09-10T17:24:55.061" v="172"/>
          <ac:spMkLst>
            <pc:docMk/>
            <pc:sldMk cId="3361306358" sldId="2076137339"/>
            <ac:spMk id="35" creationId="{9678C494-A378-4466-8925-6913DE28B36E}"/>
          </ac:spMkLst>
        </pc:spChg>
        <pc:spChg chg="mod">
          <ac:chgData name="Bob Ward" userId="6da7c2dd-8e2e-469f-a216-c384312e2a2d" providerId="ADAL" clId="{2D7E5E55-62CD-4BC2-8721-401F7D46AC14}" dt="2024-09-10T17:24:55.061" v="172"/>
          <ac:spMkLst>
            <pc:docMk/>
            <pc:sldMk cId="3361306358" sldId="2076137339"/>
            <ac:spMk id="36" creationId="{EFA16D42-A653-E9C8-C844-9A9CCFA59270}"/>
          </ac:spMkLst>
        </pc:spChg>
        <pc:spChg chg="mod">
          <ac:chgData name="Bob Ward" userId="6da7c2dd-8e2e-469f-a216-c384312e2a2d" providerId="ADAL" clId="{2D7E5E55-62CD-4BC2-8721-401F7D46AC14}" dt="2024-09-10T17:24:55.061" v="172"/>
          <ac:spMkLst>
            <pc:docMk/>
            <pc:sldMk cId="3361306358" sldId="2076137339"/>
            <ac:spMk id="37" creationId="{781BC43E-08C0-4B1A-9255-1E7E221F3B98}"/>
          </ac:spMkLst>
        </pc:spChg>
        <pc:spChg chg="mod">
          <ac:chgData name="Bob Ward" userId="6da7c2dd-8e2e-469f-a216-c384312e2a2d" providerId="ADAL" clId="{2D7E5E55-62CD-4BC2-8721-401F7D46AC14}" dt="2024-09-10T17:24:55.061" v="172"/>
          <ac:spMkLst>
            <pc:docMk/>
            <pc:sldMk cId="3361306358" sldId="2076137339"/>
            <ac:spMk id="38" creationId="{1753C5C1-1905-33C1-F15B-937E2D7DA316}"/>
          </ac:spMkLst>
        </pc:spChg>
        <pc:spChg chg="mod">
          <ac:chgData name="Bob Ward" userId="6da7c2dd-8e2e-469f-a216-c384312e2a2d" providerId="ADAL" clId="{2D7E5E55-62CD-4BC2-8721-401F7D46AC14}" dt="2024-09-10T17:24:55.061" v="172"/>
          <ac:spMkLst>
            <pc:docMk/>
            <pc:sldMk cId="3361306358" sldId="2076137339"/>
            <ac:spMk id="39" creationId="{66E15952-9E31-E858-2CA0-51C7D15ACC3E}"/>
          </ac:spMkLst>
        </pc:spChg>
        <pc:spChg chg="mod">
          <ac:chgData name="Bob Ward" userId="6da7c2dd-8e2e-469f-a216-c384312e2a2d" providerId="ADAL" clId="{2D7E5E55-62CD-4BC2-8721-401F7D46AC14}" dt="2024-09-10T17:24:55.061" v="172"/>
          <ac:spMkLst>
            <pc:docMk/>
            <pc:sldMk cId="3361306358" sldId="2076137339"/>
            <ac:spMk id="40" creationId="{C3BEE309-45F8-6D1C-491A-43161D554281}"/>
          </ac:spMkLst>
        </pc:spChg>
        <pc:spChg chg="mod">
          <ac:chgData name="Bob Ward" userId="6da7c2dd-8e2e-469f-a216-c384312e2a2d" providerId="ADAL" clId="{2D7E5E55-62CD-4BC2-8721-401F7D46AC14}" dt="2024-09-10T17:24:55.061" v="172"/>
          <ac:spMkLst>
            <pc:docMk/>
            <pc:sldMk cId="3361306358" sldId="2076137339"/>
            <ac:spMk id="41" creationId="{53DD9B4E-6B62-7173-C168-766ACF559F11}"/>
          </ac:spMkLst>
        </pc:spChg>
        <pc:spChg chg="mod">
          <ac:chgData name="Bob Ward" userId="6da7c2dd-8e2e-469f-a216-c384312e2a2d" providerId="ADAL" clId="{2D7E5E55-62CD-4BC2-8721-401F7D46AC14}" dt="2024-09-10T17:24:55.061" v="172"/>
          <ac:spMkLst>
            <pc:docMk/>
            <pc:sldMk cId="3361306358" sldId="2076137339"/>
            <ac:spMk id="42" creationId="{ED742160-B013-DBF9-162F-EF60AA53833C}"/>
          </ac:spMkLst>
        </pc:spChg>
        <pc:spChg chg="add mod">
          <ac:chgData name="Bob Ward" userId="6da7c2dd-8e2e-469f-a216-c384312e2a2d" providerId="ADAL" clId="{2D7E5E55-62CD-4BC2-8721-401F7D46AC14}" dt="2024-09-10T17:25:24.168" v="177"/>
          <ac:spMkLst>
            <pc:docMk/>
            <pc:sldMk cId="3361306358" sldId="2076137339"/>
            <ac:spMk id="43" creationId="{FE0C1511-0B73-416C-3C7E-D24CBA488FF9}"/>
          </ac:spMkLst>
        </pc:spChg>
        <pc:grpChg chg="add mod">
          <ac:chgData name="Bob Ward" userId="6da7c2dd-8e2e-469f-a216-c384312e2a2d" providerId="ADAL" clId="{2D7E5E55-62CD-4BC2-8721-401F7D46AC14}" dt="2024-09-10T17:25:05.630" v="176" actId="1076"/>
          <ac:grpSpMkLst>
            <pc:docMk/>
            <pc:sldMk cId="3361306358" sldId="2076137339"/>
            <ac:grpSpMk id="5" creationId="{CFBE8B4E-2C85-4C2D-DCA8-220EE1E8A570}"/>
          </ac:grpSpMkLst>
        </pc:grpChg>
        <pc:grpChg chg="mod">
          <ac:chgData name="Bob Ward" userId="6da7c2dd-8e2e-469f-a216-c384312e2a2d" providerId="ADAL" clId="{2D7E5E55-62CD-4BC2-8721-401F7D46AC14}" dt="2024-09-10T17:24:55.061" v="172"/>
          <ac:grpSpMkLst>
            <pc:docMk/>
            <pc:sldMk cId="3361306358" sldId="2076137339"/>
            <ac:grpSpMk id="6" creationId="{4264F5B6-5BC2-01C2-9F7E-B195C659B68F}"/>
          </ac:grpSpMkLst>
        </pc:grpChg>
        <pc:picChg chg="add del mod">
          <ac:chgData name="Bob Ward" userId="6da7c2dd-8e2e-469f-a216-c384312e2a2d" providerId="ADAL" clId="{2D7E5E55-62CD-4BC2-8721-401F7D46AC14}" dt="2024-09-10T22:53:18.616" v="345" actId="21"/>
          <ac:picMkLst>
            <pc:docMk/>
            <pc:sldMk cId="3361306358" sldId="2076137339"/>
            <ac:picMk id="4" creationId="{8C25E3E8-BC79-57FD-846F-88F99655995B}"/>
          </ac:picMkLst>
        </pc:picChg>
        <pc:picChg chg="add del mod">
          <ac:chgData name="Bob Ward" userId="6da7c2dd-8e2e-469f-a216-c384312e2a2d" providerId="ADAL" clId="{2D7E5E55-62CD-4BC2-8721-401F7D46AC14}" dt="2024-09-10T22:53:22.169" v="346" actId="478"/>
          <ac:picMkLst>
            <pc:docMk/>
            <pc:sldMk cId="3361306358" sldId="2076137339"/>
            <ac:picMk id="44" creationId="{3EBF7A2D-02F6-C028-7331-B8F16B34D46C}"/>
          </ac:picMkLst>
        </pc:picChg>
        <pc:picChg chg="add mod">
          <ac:chgData name="Bob Ward" userId="6da7c2dd-8e2e-469f-a216-c384312e2a2d" providerId="ADAL" clId="{2D7E5E55-62CD-4BC2-8721-401F7D46AC14}" dt="2024-09-10T17:26:15.690" v="184" actId="1076"/>
          <ac:picMkLst>
            <pc:docMk/>
            <pc:sldMk cId="3361306358" sldId="2076137339"/>
            <ac:picMk id="45" creationId="{D9130AFB-793B-C327-3651-473F888A61B3}"/>
          </ac:picMkLst>
        </pc:picChg>
        <pc:picChg chg="add mod">
          <ac:chgData name="Bob Ward" userId="6da7c2dd-8e2e-469f-a216-c384312e2a2d" providerId="ADAL" clId="{2D7E5E55-62CD-4BC2-8721-401F7D46AC14}" dt="2024-09-10T17:33:39.338" v="190" actId="1076"/>
          <ac:picMkLst>
            <pc:docMk/>
            <pc:sldMk cId="3361306358" sldId="2076137339"/>
            <ac:picMk id="46" creationId="{7A319DF7-D10B-D130-1A36-02EA1F0C8370}"/>
          </ac:picMkLst>
        </pc:picChg>
        <pc:picChg chg="add mod">
          <ac:chgData name="Bob Ward" userId="6da7c2dd-8e2e-469f-a216-c384312e2a2d" providerId="ADAL" clId="{2D7E5E55-62CD-4BC2-8721-401F7D46AC14}" dt="2024-09-10T17:34:08.379" v="195" actId="1076"/>
          <ac:picMkLst>
            <pc:docMk/>
            <pc:sldMk cId="3361306358" sldId="2076137339"/>
            <ac:picMk id="48" creationId="{FB3DD5A5-093A-A070-8716-2463CF4FB460}"/>
          </ac:picMkLst>
        </pc:picChg>
        <pc:picChg chg="add mod">
          <ac:chgData name="Bob Ward" userId="6da7c2dd-8e2e-469f-a216-c384312e2a2d" providerId="ADAL" clId="{2D7E5E55-62CD-4BC2-8721-401F7D46AC14}" dt="2024-09-10T17:34:30.341" v="199" actId="1076"/>
          <ac:picMkLst>
            <pc:docMk/>
            <pc:sldMk cId="3361306358" sldId="2076137339"/>
            <ac:picMk id="51" creationId="{97036131-14D3-1EE9-D47D-429A3992B30F}"/>
          </ac:picMkLst>
        </pc:picChg>
        <pc:picChg chg="add mod">
          <ac:chgData name="Bob Ward" userId="6da7c2dd-8e2e-469f-a216-c384312e2a2d" providerId="ADAL" clId="{2D7E5E55-62CD-4BC2-8721-401F7D46AC14}" dt="2024-09-10T17:35:22.274" v="203" actId="1076"/>
          <ac:picMkLst>
            <pc:docMk/>
            <pc:sldMk cId="3361306358" sldId="2076137339"/>
            <ac:picMk id="53" creationId="{776210E7-73CE-D479-9509-33FE5FEB870A}"/>
          </ac:picMkLst>
        </pc:picChg>
        <pc:picChg chg="add mod">
          <ac:chgData name="Bob Ward" userId="6da7c2dd-8e2e-469f-a216-c384312e2a2d" providerId="ADAL" clId="{2D7E5E55-62CD-4BC2-8721-401F7D46AC14}" dt="2024-09-10T22:54:14.339" v="358" actId="1076"/>
          <ac:picMkLst>
            <pc:docMk/>
            <pc:sldMk cId="3361306358" sldId="2076137339"/>
            <ac:picMk id="54" creationId="{8C25E3E8-BC79-57FD-846F-88F99655995B}"/>
          </ac:picMkLst>
        </pc:picChg>
        <pc:picChg chg="add mod">
          <ac:chgData name="Bob Ward" userId="6da7c2dd-8e2e-469f-a216-c384312e2a2d" providerId="ADAL" clId="{2D7E5E55-62CD-4BC2-8721-401F7D46AC14}" dt="2024-09-10T22:55:41.777" v="368" actId="1076"/>
          <ac:picMkLst>
            <pc:docMk/>
            <pc:sldMk cId="3361306358" sldId="2076137339"/>
            <ac:picMk id="56" creationId="{7A598AA7-3DC4-F0AA-94BE-6FF99F591CD4}"/>
          </ac:picMkLst>
        </pc:picChg>
      </pc:sldChg>
      <pc:sldChg chg="addSp modSp mod modAnim">
        <pc:chgData name="Bob Ward" userId="6da7c2dd-8e2e-469f-a216-c384312e2a2d" providerId="ADAL" clId="{2D7E5E55-62CD-4BC2-8721-401F7D46AC14}" dt="2024-09-28T14:27:59.287" v="1250" actId="1076"/>
        <pc:sldMkLst>
          <pc:docMk/>
          <pc:sldMk cId="2651755647" sldId="2076138386"/>
        </pc:sldMkLst>
        <pc:spChg chg="mod">
          <ac:chgData name="Bob Ward" userId="6da7c2dd-8e2e-469f-a216-c384312e2a2d" providerId="ADAL" clId="{2D7E5E55-62CD-4BC2-8721-401F7D46AC14}" dt="2024-09-10T17:35:51.044" v="206" actId="1076"/>
          <ac:spMkLst>
            <pc:docMk/>
            <pc:sldMk cId="2651755647" sldId="2076138386"/>
            <ac:spMk id="2" creationId="{F11C841D-C464-7FE0-0FE1-2D51F47B4A9C}"/>
          </ac:spMkLst>
        </pc:spChg>
        <pc:spChg chg="mod">
          <ac:chgData name="Bob Ward" userId="6da7c2dd-8e2e-469f-a216-c384312e2a2d" providerId="ADAL" clId="{2D7E5E55-62CD-4BC2-8721-401F7D46AC14}" dt="2024-09-28T14:27:43.932" v="1245" actId="207"/>
          <ac:spMkLst>
            <pc:docMk/>
            <pc:sldMk cId="2651755647" sldId="2076138386"/>
            <ac:spMk id="5" creationId="{BF0B713B-B626-5DFB-777B-71B9869E6BDB}"/>
          </ac:spMkLst>
        </pc:spChg>
        <pc:picChg chg="add mod">
          <ac:chgData name="Bob Ward" userId="6da7c2dd-8e2e-469f-a216-c384312e2a2d" providerId="ADAL" clId="{2D7E5E55-62CD-4BC2-8721-401F7D46AC14}" dt="2024-09-28T14:27:48.948" v="1247" actId="1076"/>
          <ac:picMkLst>
            <pc:docMk/>
            <pc:sldMk cId="2651755647" sldId="2076138386"/>
            <ac:picMk id="14" creationId="{FB36BC43-F293-FA89-4E5E-54D8E0BBD835}"/>
          </ac:picMkLst>
        </pc:picChg>
        <pc:picChg chg="add mod">
          <ac:chgData name="Bob Ward" userId="6da7c2dd-8e2e-469f-a216-c384312e2a2d" providerId="ADAL" clId="{2D7E5E55-62CD-4BC2-8721-401F7D46AC14}" dt="2024-09-28T14:27:59.287" v="1250" actId="1076"/>
          <ac:picMkLst>
            <pc:docMk/>
            <pc:sldMk cId="2651755647" sldId="2076138386"/>
            <ac:picMk id="15" creationId="{169381F1-61FD-F6F8-8289-CD6F2D39308A}"/>
          </ac:picMkLst>
        </pc:picChg>
      </pc:sldChg>
      <pc:sldChg chg="del">
        <pc:chgData name="Bob Ward" userId="6da7c2dd-8e2e-469f-a216-c384312e2a2d" providerId="ADAL" clId="{2D7E5E55-62CD-4BC2-8721-401F7D46AC14}" dt="2024-09-27T10:59:20.797" v="1183" actId="47"/>
        <pc:sldMkLst>
          <pc:docMk/>
          <pc:sldMk cId="4126517776" sldId="2076138387"/>
        </pc:sldMkLst>
      </pc:sldChg>
      <pc:sldChg chg="addSp delSp modSp del ord">
        <pc:chgData name="Bob Ward" userId="6da7c2dd-8e2e-469f-a216-c384312e2a2d" providerId="ADAL" clId="{2D7E5E55-62CD-4BC2-8721-401F7D46AC14}" dt="2024-09-29T13:08:51.008" v="2320" actId="47"/>
        <pc:sldMkLst>
          <pc:docMk/>
          <pc:sldMk cId="2084773337" sldId="2076138465"/>
        </pc:sldMkLst>
        <pc:spChg chg="add mod">
          <ac:chgData name="Bob Ward" userId="6da7c2dd-8e2e-469f-a216-c384312e2a2d" providerId="ADAL" clId="{2D7E5E55-62CD-4BC2-8721-401F7D46AC14}" dt="2024-09-29T13:00:09.013" v="1316"/>
          <ac:spMkLst>
            <pc:docMk/>
            <pc:sldMk cId="2084773337" sldId="2076138465"/>
            <ac:spMk id="3" creationId="{F049F217-D625-D7DC-0D4B-30C8177C3C8B}"/>
          </ac:spMkLst>
        </pc:spChg>
        <pc:picChg chg="del">
          <ac:chgData name="Bob Ward" userId="6da7c2dd-8e2e-469f-a216-c384312e2a2d" providerId="ADAL" clId="{2D7E5E55-62CD-4BC2-8721-401F7D46AC14}" dt="2024-09-29T12:59:29.974" v="1309" actId="478"/>
          <ac:picMkLst>
            <pc:docMk/>
            <pc:sldMk cId="2084773337" sldId="2076138465"/>
            <ac:picMk id="13" creationId="{802A755E-C39F-126B-4EFE-4972A3392116}"/>
          </ac:picMkLst>
        </pc:picChg>
        <pc:picChg chg="mod">
          <ac:chgData name="Bob Ward" userId="6da7c2dd-8e2e-469f-a216-c384312e2a2d" providerId="ADAL" clId="{2D7E5E55-62CD-4BC2-8721-401F7D46AC14}" dt="2024-09-29T12:59:46.064" v="1313" actId="14100"/>
          <ac:picMkLst>
            <pc:docMk/>
            <pc:sldMk cId="2084773337" sldId="2076138465"/>
            <ac:picMk id="1026" creationId="{5092DC0E-41AE-E4A6-3A06-C89C55562634}"/>
          </ac:picMkLst>
        </pc:picChg>
      </pc:sldChg>
      <pc:sldChg chg="del">
        <pc:chgData name="Bob Ward" userId="6da7c2dd-8e2e-469f-a216-c384312e2a2d" providerId="ADAL" clId="{2D7E5E55-62CD-4BC2-8721-401F7D46AC14}" dt="2024-09-27T08:28:15.268" v="586" actId="47"/>
        <pc:sldMkLst>
          <pc:docMk/>
          <pc:sldMk cId="3913682832" sldId="2076138557"/>
        </pc:sldMkLst>
      </pc:sldChg>
      <pc:sldChg chg="addSp delSp modSp add mod">
        <pc:chgData name="Bob Ward" userId="6da7c2dd-8e2e-469f-a216-c384312e2a2d" providerId="ADAL" clId="{2D7E5E55-62CD-4BC2-8721-401F7D46AC14}" dt="2024-09-27T10:54:56.015" v="1177" actId="20577"/>
        <pc:sldMkLst>
          <pc:docMk/>
          <pc:sldMk cId="653986995" sldId="2147478888"/>
        </pc:sldMkLst>
        <pc:spChg chg="mod">
          <ac:chgData name="Bob Ward" userId="6da7c2dd-8e2e-469f-a216-c384312e2a2d" providerId="ADAL" clId="{2D7E5E55-62CD-4BC2-8721-401F7D46AC14}" dt="2024-09-10T17:37:22.068" v="229" actId="20577"/>
          <ac:spMkLst>
            <pc:docMk/>
            <pc:sldMk cId="653986995" sldId="2147478888"/>
            <ac:spMk id="2" creationId="{9075B099-5211-3CA3-EFEF-317E761671B2}"/>
          </ac:spMkLst>
        </pc:spChg>
        <pc:spChg chg="mod">
          <ac:chgData name="Bob Ward" userId="6da7c2dd-8e2e-469f-a216-c384312e2a2d" providerId="ADAL" clId="{2D7E5E55-62CD-4BC2-8721-401F7D46AC14}" dt="2024-09-27T10:54:56.015" v="1177" actId="20577"/>
          <ac:spMkLst>
            <pc:docMk/>
            <pc:sldMk cId="653986995" sldId="2147478888"/>
            <ac:spMk id="3" creationId="{8B354098-0896-483B-29C7-B14CE0B0144E}"/>
          </ac:spMkLst>
        </pc:spChg>
        <pc:spChg chg="add del mod">
          <ac:chgData name="Bob Ward" userId="6da7c2dd-8e2e-469f-a216-c384312e2a2d" providerId="ADAL" clId="{2D7E5E55-62CD-4BC2-8721-401F7D46AC14}" dt="2024-09-10T17:37:52.391" v="320"/>
          <ac:spMkLst>
            <pc:docMk/>
            <pc:sldMk cId="653986995" sldId="2147478888"/>
            <ac:spMk id="4" creationId="{0DF973E7-85F8-62D1-9AD7-9215FDF1AE71}"/>
          </ac:spMkLst>
        </pc:spChg>
        <pc:spChg chg="add del mod">
          <ac:chgData name="Bob Ward" userId="6da7c2dd-8e2e-469f-a216-c384312e2a2d" providerId="ADAL" clId="{2D7E5E55-62CD-4BC2-8721-401F7D46AC14}" dt="2024-09-27T08:19:58.557" v="431" actId="478"/>
          <ac:spMkLst>
            <pc:docMk/>
            <pc:sldMk cId="653986995" sldId="2147478888"/>
            <ac:spMk id="5" creationId="{7B2576CB-42DC-B325-693C-CD12406190AD}"/>
          </ac:spMkLst>
        </pc:spChg>
      </pc:sldChg>
      <pc:sldChg chg="modSp add del mod modAnim">
        <pc:chgData name="Bob Ward" userId="6da7c2dd-8e2e-469f-a216-c384312e2a2d" providerId="ADAL" clId="{2D7E5E55-62CD-4BC2-8721-401F7D46AC14}" dt="2024-09-27T08:26:45.910" v="584"/>
        <pc:sldMkLst>
          <pc:docMk/>
          <pc:sldMk cId="794274495" sldId="2147478948"/>
        </pc:sldMkLst>
        <pc:spChg chg="mod">
          <ac:chgData name="Bob Ward" userId="6da7c2dd-8e2e-469f-a216-c384312e2a2d" providerId="ADAL" clId="{2D7E5E55-62CD-4BC2-8721-401F7D46AC14}" dt="2024-09-10T16:45:15.693" v="9"/>
          <ac:spMkLst>
            <pc:docMk/>
            <pc:sldMk cId="794274495" sldId="2147478948"/>
            <ac:spMk id="2" creationId="{9075B099-5211-3CA3-EFEF-317E761671B2}"/>
          </ac:spMkLst>
        </pc:spChg>
        <pc:spChg chg="mod">
          <ac:chgData name="Bob Ward" userId="6da7c2dd-8e2e-469f-a216-c384312e2a2d" providerId="ADAL" clId="{2D7E5E55-62CD-4BC2-8721-401F7D46AC14}" dt="2024-09-10T16:45:15.693" v="9"/>
          <ac:spMkLst>
            <pc:docMk/>
            <pc:sldMk cId="794274495" sldId="2147478948"/>
            <ac:spMk id="3" creationId="{2FE34892-2423-87B2-C4B9-26884EE15C02}"/>
          </ac:spMkLst>
        </pc:spChg>
      </pc:sldChg>
      <pc:sldChg chg="addSp delSp modSp add del mod modNotesTx">
        <pc:chgData name="Bob Ward" userId="6da7c2dd-8e2e-469f-a216-c384312e2a2d" providerId="ADAL" clId="{2D7E5E55-62CD-4BC2-8721-401F7D46AC14}" dt="2024-09-29T13:51:37.325" v="2332" actId="1076"/>
        <pc:sldMkLst>
          <pc:docMk/>
          <pc:sldMk cId="766165368" sldId="2147479581"/>
        </pc:sldMkLst>
        <pc:spChg chg="mod">
          <ac:chgData name="Bob Ward" userId="6da7c2dd-8e2e-469f-a216-c384312e2a2d" providerId="ADAL" clId="{2D7E5E55-62CD-4BC2-8721-401F7D46AC14}" dt="2024-09-27T10:52:05.826" v="1160" actId="1076"/>
          <ac:spMkLst>
            <pc:docMk/>
            <pc:sldMk cId="766165368" sldId="2147479581"/>
            <ac:spMk id="12" creationId="{3299E46E-7603-5BFE-CF9B-54C1888EACAA}"/>
          </ac:spMkLst>
        </pc:spChg>
        <pc:spChg chg="mod">
          <ac:chgData name="Bob Ward" userId="6da7c2dd-8e2e-469f-a216-c384312e2a2d" providerId="ADAL" clId="{2D7E5E55-62CD-4BC2-8721-401F7D46AC14}" dt="2024-09-27T10:52:05.826" v="1160" actId="1076"/>
          <ac:spMkLst>
            <pc:docMk/>
            <pc:sldMk cId="766165368" sldId="2147479581"/>
            <ac:spMk id="13" creationId="{5BCDAEA8-B2DC-EE5A-F424-4E3CEAEF72EC}"/>
          </ac:spMkLst>
        </pc:spChg>
        <pc:spChg chg="mod">
          <ac:chgData name="Bob Ward" userId="6da7c2dd-8e2e-469f-a216-c384312e2a2d" providerId="ADAL" clId="{2D7E5E55-62CD-4BC2-8721-401F7D46AC14}" dt="2024-09-27T10:52:05.826" v="1160" actId="1076"/>
          <ac:spMkLst>
            <pc:docMk/>
            <pc:sldMk cId="766165368" sldId="2147479581"/>
            <ac:spMk id="14" creationId="{4AC7D75F-AA8B-190C-5736-2FBB4C04E842}"/>
          </ac:spMkLst>
        </pc:spChg>
        <pc:spChg chg="mod">
          <ac:chgData name="Bob Ward" userId="6da7c2dd-8e2e-469f-a216-c384312e2a2d" providerId="ADAL" clId="{2D7E5E55-62CD-4BC2-8721-401F7D46AC14}" dt="2024-09-27T10:52:05.826" v="1160" actId="1076"/>
          <ac:spMkLst>
            <pc:docMk/>
            <pc:sldMk cId="766165368" sldId="2147479581"/>
            <ac:spMk id="15" creationId="{49B2438B-D303-BD94-23C5-C117A7B129E5}"/>
          </ac:spMkLst>
        </pc:spChg>
        <pc:spChg chg="mod">
          <ac:chgData name="Bob Ward" userId="6da7c2dd-8e2e-469f-a216-c384312e2a2d" providerId="ADAL" clId="{2D7E5E55-62CD-4BC2-8721-401F7D46AC14}" dt="2024-09-27T10:52:05.826" v="1160" actId="1076"/>
          <ac:spMkLst>
            <pc:docMk/>
            <pc:sldMk cId="766165368" sldId="2147479581"/>
            <ac:spMk id="22" creationId="{9117CDB3-F50F-FBD6-4581-802CA159714F}"/>
          </ac:spMkLst>
        </pc:spChg>
        <pc:spChg chg="mod">
          <ac:chgData name="Bob Ward" userId="6da7c2dd-8e2e-469f-a216-c384312e2a2d" providerId="ADAL" clId="{2D7E5E55-62CD-4BC2-8721-401F7D46AC14}" dt="2024-09-27T10:52:05.826" v="1160" actId="1076"/>
          <ac:spMkLst>
            <pc:docMk/>
            <pc:sldMk cId="766165368" sldId="2147479581"/>
            <ac:spMk id="23" creationId="{394CFE98-5481-9024-87C4-01C0C590E76B}"/>
          </ac:spMkLst>
        </pc:spChg>
        <pc:spChg chg="mod">
          <ac:chgData name="Bob Ward" userId="6da7c2dd-8e2e-469f-a216-c384312e2a2d" providerId="ADAL" clId="{2D7E5E55-62CD-4BC2-8721-401F7D46AC14}" dt="2024-09-27T10:52:05.826" v="1160" actId="1076"/>
          <ac:spMkLst>
            <pc:docMk/>
            <pc:sldMk cId="766165368" sldId="2147479581"/>
            <ac:spMk id="24" creationId="{7CF5BE2F-7456-3154-ABC7-A75CE097D95C}"/>
          </ac:spMkLst>
        </pc:spChg>
        <pc:spChg chg="mod">
          <ac:chgData name="Bob Ward" userId="6da7c2dd-8e2e-469f-a216-c384312e2a2d" providerId="ADAL" clId="{2D7E5E55-62CD-4BC2-8721-401F7D46AC14}" dt="2024-09-27T10:52:05.826" v="1160" actId="1076"/>
          <ac:spMkLst>
            <pc:docMk/>
            <pc:sldMk cId="766165368" sldId="2147479581"/>
            <ac:spMk id="25" creationId="{CDC8A3D1-F7A8-7169-4DAF-24BDDC03AF83}"/>
          </ac:spMkLst>
        </pc:spChg>
        <pc:spChg chg="mod">
          <ac:chgData name="Bob Ward" userId="6da7c2dd-8e2e-469f-a216-c384312e2a2d" providerId="ADAL" clId="{2D7E5E55-62CD-4BC2-8721-401F7D46AC14}" dt="2024-09-27T10:52:05.826" v="1160" actId="1076"/>
          <ac:spMkLst>
            <pc:docMk/>
            <pc:sldMk cId="766165368" sldId="2147479581"/>
            <ac:spMk id="27" creationId="{975951D5-E8B4-7458-090E-D7310C98903E}"/>
          </ac:spMkLst>
        </pc:spChg>
        <pc:spChg chg="add mod">
          <ac:chgData name="Bob Ward" userId="6da7c2dd-8e2e-469f-a216-c384312e2a2d" providerId="ADAL" clId="{2D7E5E55-62CD-4BC2-8721-401F7D46AC14}" dt="2024-09-29T13:51:37.325" v="2332" actId="1076"/>
          <ac:spMkLst>
            <pc:docMk/>
            <pc:sldMk cId="766165368" sldId="2147479581"/>
            <ac:spMk id="28" creationId="{D1138205-8B6D-7CC2-367A-1A05A60864DC}"/>
          </ac:spMkLst>
        </pc:spChg>
        <pc:spChg chg="mod">
          <ac:chgData name="Bob Ward" userId="6da7c2dd-8e2e-469f-a216-c384312e2a2d" providerId="ADAL" clId="{2D7E5E55-62CD-4BC2-8721-401F7D46AC14}" dt="2024-09-27T10:52:05.826" v="1160" actId="1076"/>
          <ac:spMkLst>
            <pc:docMk/>
            <pc:sldMk cId="766165368" sldId="2147479581"/>
            <ac:spMk id="30" creationId="{2D702FFA-A97C-243A-697E-BDEE3E2FF48D}"/>
          </ac:spMkLst>
        </pc:spChg>
        <pc:spChg chg="add mod">
          <ac:chgData name="Bob Ward" userId="6da7c2dd-8e2e-469f-a216-c384312e2a2d" providerId="ADAL" clId="{2D7E5E55-62CD-4BC2-8721-401F7D46AC14}" dt="2024-09-29T13:49:57.341" v="2329" actId="1076"/>
          <ac:spMkLst>
            <pc:docMk/>
            <pc:sldMk cId="766165368" sldId="2147479581"/>
            <ac:spMk id="34" creationId="{70D55E39-4230-FF85-4870-11C3C8E36D50}"/>
          </ac:spMkLst>
        </pc:spChg>
        <pc:grpChg chg="del">
          <ac:chgData name="Bob Ward" userId="6da7c2dd-8e2e-469f-a216-c384312e2a2d" providerId="ADAL" clId="{2D7E5E55-62CD-4BC2-8721-401F7D46AC14}" dt="2024-09-27T08:40:22.151" v="590" actId="478"/>
          <ac:grpSpMkLst>
            <pc:docMk/>
            <pc:sldMk cId="766165368" sldId="2147479581"/>
            <ac:grpSpMk id="3" creationId="{8410F869-3347-D313-9C5C-FFCD272F0E0C}"/>
          </ac:grpSpMkLst>
        </pc:grpChg>
        <pc:picChg chg="mod">
          <ac:chgData name="Bob Ward" userId="6da7c2dd-8e2e-469f-a216-c384312e2a2d" providerId="ADAL" clId="{2D7E5E55-62CD-4BC2-8721-401F7D46AC14}" dt="2024-09-27T10:52:05.826" v="1160" actId="1076"/>
          <ac:picMkLst>
            <pc:docMk/>
            <pc:sldMk cId="766165368" sldId="2147479581"/>
            <ac:picMk id="4" creationId="{3697D79B-D015-2861-8436-07B1FEB55414}"/>
          </ac:picMkLst>
        </pc:picChg>
        <pc:picChg chg="mod">
          <ac:chgData name="Bob Ward" userId="6da7c2dd-8e2e-469f-a216-c384312e2a2d" providerId="ADAL" clId="{2D7E5E55-62CD-4BC2-8721-401F7D46AC14}" dt="2024-09-27T10:52:05.826" v="1160" actId="1076"/>
          <ac:picMkLst>
            <pc:docMk/>
            <pc:sldMk cId="766165368" sldId="2147479581"/>
            <ac:picMk id="5" creationId="{D122FCFD-2C31-5909-0319-85EEA582F04A}"/>
          </ac:picMkLst>
        </pc:picChg>
        <pc:picChg chg="mod">
          <ac:chgData name="Bob Ward" userId="6da7c2dd-8e2e-469f-a216-c384312e2a2d" providerId="ADAL" clId="{2D7E5E55-62CD-4BC2-8721-401F7D46AC14}" dt="2024-09-27T10:52:05.826" v="1160" actId="1076"/>
          <ac:picMkLst>
            <pc:docMk/>
            <pc:sldMk cId="766165368" sldId="2147479581"/>
            <ac:picMk id="6" creationId="{CE40BAB4-CB23-8E4F-FF62-A0B412CF8C5F}"/>
          </ac:picMkLst>
        </pc:picChg>
        <pc:picChg chg="mod">
          <ac:chgData name="Bob Ward" userId="6da7c2dd-8e2e-469f-a216-c384312e2a2d" providerId="ADAL" clId="{2D7E5E55-62CD-4BC2-8721-401F7D46AC14}" dt="2024-09-27T10:52:05.826" v="1160" actId="1076"/>
          <ac:picMkLst>
            <pc:docMk/>
            <pc:sldMk cId="766165368" sldId="2147479581"/>
            <ac:picMk id="7" creationId="{4C13DCC9-D02B-9333-00EB-4CC3FAC7AD54}"/>
          </ac:picMkLst>
        </pc:picChg>
        <pc:picChg chg="mod">
          <ac:chgData name="Bob Ward" userId="6da7c2dd-8e2e-469f-a216-c384312e2a2d" providerId="ADAL" clId="{2D7E5E55-62CD-4BC2-8721-401F7D46AC14}" dt="2024-09-27T10:52:05.826" v="1160" actId="1076"/>
          <ac:picMkLst>
            <pc:docMk/>
            <pc:sldMk cId="766165368" sldId="2147479581"/>
            <ac:picMk id="8" creationId="{62637065-A9A2-3932-1D6B-BFC38FEA0854}"/>
          </ac:picMkLst>
        </pc:picChg>
        <pc:picChg chg="mod">
          <ac:chgData name="Bob Ward" userId="6da7c2dd-8e2e-469f-a216-c384312e2a2d" providerId="ADAL" clId="{2D7E5E55-62CD-4BC2-8721-401F7D46AC14}" dt="2024-09-27T10:52:05.826" v="1160" actId="1076"/>
          <ac:picMkLst>
            <pc:docMk/>
            <pc:sldMk cId="766165368" sldId="2147479581"/>
            <ac:picMk id="9" creationId="{D6AAE28C-9F4F-DB73-5328-A33AF48B1260}"/>
          </ac:picMkLst>
        </pc:picChg>
        <pc:picChg chg="mod">
          <ac:chgData name="Bob Ward" userId="6da7c2dd-8e2e-469f-a216-c384312e2a2d" providerId="ADAL" clId="{2D7E5E55-62CD-4BC2-8721-401F7D46AC14}" dt="2024-09-27T10:52:05.826" v="1160" actId="1076"/>
          <ac:picMkLst>
            <pc:docMk/>
            <pc:sldMk cId="766165368" sldId="2147479581"/>
            <ac:picMk id="10" creationId="{1654C296-92D6-AD71-E85D-9B02DC20064A}"/>
          </ac:picMkLst>
        </pc:picChg>
        <pc:picChg chg="mod">
          <ac:chgData name="Bob Ward" userId="6da7c2dd-8e2e-469f-a216-c384312e2a2d" providerId="ADAL" clId="{2D7E5E55-62CD-4BC2-8721-401F7D46AC14}" dt="2024-09-27T10:52:05.826" v="1160" actId="1076"/>
          <ac:picMkLst>
            <pc:docMk/>
            <pc:sldMk cId="766165368" sldId="2147479581"/>
            <ac:picMk id="11" creationId="{93AAD51A-C4CA-4D4A-DF42-268DA8343ED5}"/>
          </ac:picMkLst>
        </pc:picChg>
        <pc:picChg chg="mod">
          <ac:chgData name="Bob Ward" userId="6da7c2dd-8e2e-469f-a216-c384312e2a2d" providerId="ADAL" clId="{2D7E5E55-62CD-4BC2-8721-401F7D46AC14}" dt="2024-09-27T10:52:05.826" v="1160" actId="1076"/>
          <ac:picMkLst>
            <pc:docMk/>
            <pc:sldMk cId="766165368" sldId="2147479581"/>
            <ac:picMk id="19" creationId="{422D1A21-A0D5-EC78-FC32-FA173A6AB78B}"/>
          </ac:picMkLst>
        </pc:picChg>
        <pc:picChg chg="mod">
          <ac:chgData name="Bob Ward" userId="6da7c2dd-8e2e-469f-a216-c384312e2a2d" providerId="ADAL" clId="{2D7E5E55-62CD-4BC2-8721-401F7D46AC14}" dt="2024-09-27T10:52:05.826" v="1160" actId="1076"/>
          <ac:picMkLst>
            <pc:docMk/>
            <pc:sldMk cId="766165368" sldId="2147479581"/>
            <ac:picMk id="36" creationId="{5C7418BC-66A5-7BBC-B93B-835D5217BDC0}"/>
          </ac:picMkLst>
        </pc:picChg>
        <pc:picChg chg="mod">
          <ac:chgData name="Bob Ward" userId="6da7c2dd-8e2e-469f-a216-c384312e2a2d" providerId="ADAL" clId="{2D7E5E55-62CD-4BC2-8721-401F7D46AC14}" dt="2024-09-27T10:52:05.826" v="1160" actId="1076"/>
          <ac:picMkLst>
            <pc:docMk/>
            <pc:sldMk cId="766165368" sldId="2147479581"/>
            <ac:picMk id="37" creationId="{09B3EEB5-D991-777F-6240-11346E1C5430}"/>
          </ac:picMkLst>
        </pc:picChg>
        <pc:picChg chg="mod">
          <ac:chgData name="Bob Ward" userId="6da7c2dd-8e2e-469f-a216-c384312e2a2d" providerId="ADAL" clId="{2D7E5E55-62CD-4BC2-8721-401F7D46AC14}" dt="2024-09-27T10:52:05.826" v="1160" actId="1076"/>
          <ac:picMkLst>
            <pc:docMk/>
            <pc:sldMk cId="766165368" sldId="2147479581"/>
            <ac:picMk id="39" creationId="{D3509002-CB9C-C211-7AC9-7550BE28507F}"/>
          </ac:picMkLst>
        </pc:picChg>
        <pc:picChg chg="mod">
          <ac:chgData name="Bob Ward" userId="6da7c2dd-8e2e-469f-a216-c384312e2a2d" providerId="ADAL" clId="{2D7E5E55-62CD-4BC2-8721-401F7D46AC14}" dt="2024-09-27T10:52:05.826" v="1160" actId="1076"/>
          <ac:picMkLst>
            <pc:docMk/>
            <pc:sldMk cId="766165368" sldId="2147479581"/>
            <ac:picMk id="40" creationId="{A954B87B-3048-926E-AE8A-E9C2DE2278EF}"/>
          </ac:picMkLst>
        </pc:picChg>
        <pc:cxnChg chg="mod">
          <ac:chgData name="Bob Ward" userId="6da7c2dd-8e2e-469f-a216-c384312e2a2d" providerId="ADAL" clId="{2D7E5E55-62CD-4BC2-8721-401F7D46AC14}" dt="2024-09-27T10:52:05.826" v="1160" actId="1076"/>
          <ac:cxnSpMkLst>
            <pc:docMk/>
            <pc:sldMk cId="766165368" sldId="2147479581"/>
            <ac:cxnSpMk id="16" creationId="{E762F58E-7267-B4BD-2212-C5FE654F8972}"/>
          </ac:cxnSpMkLst>
        </pc:cxnChg>
        <pc:cxnChg chg="mod">
          <ac:chgData name="Bob Ward" userId="6da7c2dd-8e2e-469f-a216-c384312e2a2d" providerId="ADAL" clId="{2D7E5E55-62CD-4BC2-8721-401F7D46AC14}" dt="2024-09-27T10:52:05.826" v="1160" actId="1076"/>
          <ac:cxnSpMkLst>
            <pc:docMk/>
            <pc:sldMk cId="766165368" sldId="2147479581"/>
            <ac:cxnSpMk id="17" creationId="{DC51B7C3-D992-3A62-A777-996457E55460}"/>
          </ac:cxnSpMkLst>
        </pc:cxnChg>
        <pc:cxnChg chg="mod">
          <ac:chgData name="Bob Ward" userId="6da7c2dd-8e2e-469f-a216-c384312e2a2d" providerId="ADAL" clId="{2D7E5E55-62CD-4BC2-8721-401F7D46AC14}" dt="2024-09-27T10:52:05.826" v="1160" actId="1076"/>
          <ac:cxnSpMkLst>
            <pc:docMk/>
            <pc:sldMk cId="766165368" sldId="2147479581"/>
            <ac:cxnSpMk id="18" creationId="{34C0755F-834F-DBF7-9FDF-70DFAB5139DA}"/>
          </ac:cxnSpMkLst>
        </pc:cxnChg>
        <pc:cxnChg chg="mod">
          <ac:chgData name="Bob Ward" userId="6da7c2dd-8e2e-469f-a216-c384312e2a2d" providerId="ADAL" clId="{2D7E5E55-62CD-4BC2-8721-401F7D46AC14}" dt="2024-09-27T10:52:05.826" v="1160" actId="1076"/>
          <ac:cxnSpMkLst>
            <pc:docMk/>
            <pc:sldMk cId="766165368" sldId="2147479581"/>
            <ac:cxnSpMk id="20" creationId="{9E627385-2F37-8838-D59D-2CCB04C80116}"/>
          </ac:cxnSpMkLst>
        </pc:cxnChg>
        <pc:cxnChg chg="mod">
          <ac:chgData name="Bob Ward" userId="6da7c2dd-8e2e-469f-a216-c384312e2a2d" providerId="ADAL" clId="{2D7E5E55-62CD-4BC2-8721-401F7D46AC14}" dt="2024-09-27T10:52:05.826" v="1160" actId="1076"/>
          <ac:cxnSpMkLst>
            <pc:docMk/>
            <pc:sldMk cId="766165368" sldId="2147479581"/>
            <ac:cxnSpMk id="21" creationId="{49FDBBA5-6959-9F5F-6C77-6D620134A385}"/>
          </ac:cxnSpMkLst>
        </pc:cxnChg>
        <pc:cxnChg chg="mod">
          <ac:chgData name="Bob Ward" userId="6da7c2dd-8e2e-469f-a216-c384312e2a2d" providerId="ADAL" clId="{2D7E5E55-62CD-4BC2-8721-401F7D46AC14}" dt="2024-09-27T10:52:05.826" v="1160" actId="1076"/>
          <ac:cxnSpMkLst>
            <pc:docMk/>
            <pc:sldMk cId="766165368" sldId="2147479581"/>
            <ac:cxnSpMk id="26" creationId="{8AFF53C4-1BA8-6722-C767-F1B29162DE42}"/>
          </ac:cxnSpMkLst>
        </pc:cxnChg>
        <pc:cxnChg chg="mod">
          <ac:chgData name="Bob Ward" userId="6da7c2dd-8e2e-469f-a216-c384312e2a2d" providerId="ADAL" clId="{2D7E5E55-62CD-4BC2-8721-401F7D46AC14}" dt="2024-09-27T10:52:05.826" v="1160" actId="1076"/>
          <ac:cxnSpMkLst>
            <pc:docMk/>
            <pc:sldMk cId="766165368" sldId="2147479581"/>
            <ac:cxnSpMk id="31" creationId="{52A181F9-63FE-A778-2123-5403AFE09D93}"/>
          </ac:cxnSpMkLst>
        </pc:cxnChg>
        <pc:cxnChg chg="mod">
          <ac:chgData name="Bob Ward" userId="6da7c2dd-8e2e-469f-a216-c384312e2a2d" providerId="ADAL" clId="{2D7E5E55-62CD-4BC2-8721-401F7D46AC14}" dt="2024-09-27T10:52:05.826" v="1160" actId="1076"/>
          <ac:cxnSpMkLst>
            <pc:docMk/>
            <pc:sldMk cId="766165368" sldId="2147479581"/>
            <ac:cxnSpMk id="32" creationId="{F48DE92C-7037-410C-4BD9-0417A82599E7}"/>
          </ac:cxnSpMkLst>
        </pc:cxnChg>
      </pc:sldChg>
      <pc:sldChg chg="del">
        <pc:chgData name="Bob Ward" userId="6da7c2dd-8e2e-469f-a216-c384312e2a2d" providerId="ADAL" clId="{2D7E5E55-62CD-4BC2-8721-401F7D46AC14}" dt="2024-09-27T08:22:04.316" v="558" actId="47"/>
        <pc:sldMkLst>
          <pc:docMk/>
          <pc:sldMk cId="2966782234" sldId="2147479948"/>
        </pc:sldMkLst>
      </pc:sldChg>
      <pc:sldChg chg="del">
        <pc:chgData name="Bob Ward" userId="6da7c2dd-8e2e-469f-a216-c384312e2a2d" providerId="ADAL" clId="{2D7E5E55-62CD-4BC2-8721-401F7D46AC14}" dt="2024-09-27T08:25:36.450" v="578" actId="47"/>
        <pc:sldMkLst>
          <pc:docMk/>
          <pc:sldMk cId="1318104092" sldId="2147480523"/>
        </pc:sldMkLst>
      </pc:sldChg>
      <pc:sldChg chg="add del">
        <pc:chgData name="Bob Ward" userId="6da7c2dd-8e2e-469f-a216-c384312e2a2d" providerId="ADAL" clId="{2D7E5E55-62CD-4BC2-8721-401F7D46AC14}" dt="2024-09-28T14:54:19.306" v="1254" actId="47"/>
        <pc:sldMkLst>
          <pc:docMk/>
          <pc:sldMk cId="2906965974" sldId="2147481945"/>
        </pc:sldMkLst>
      </pc:sldChg>
      <pc:sldChg chg="add del">
        <pc:chgData name="Bob Ward" userId="6da7c2dd-8e2e-469f-a216-c384312e2a2d" providerId="ADAL" clId="{2D7E5E55-62CD-4BC2-8721-401F7D46AC14}" dt="2024-09-27T11:01:49.901" v="1206"/>
        <pc:sldMkLst>
          <pc:docMk/>
          <pc:sldMk cId="3503001992" sldId="2147481988"/>
        </pc:sldMkLst>
      </pc:sldChg>
      <pc:sldChg chg="add del modNotesTx">
        <pc:chgData name="Bob Ward" userId="6da7c2dd-8e2e-469f-a216-c384312e2a2d" providerId="ADAL" clId="{2D7E5E55-62CD-4BC2-8721-401F7D46AC14}" dt="2024-09-29T13:53:16.089" v="2336" actId="6549"/>
        <pc:sldMkLst>
          <pc:docMk/>
          <pc:sldMk cId="3123066341" sldId="2147481992"/>
        </pc:sldMkLst>
      </pc:sldChg>
      <pc:sldChg chg="add del">
        <pc:chgData name="Bob Ward" userId="6da7c2dd-8e2e-469f-a216-c384312e2a2d" providerId="ADAL" clId="{2D7E5E55-62CD-4BC2-8721-401F7D46AC14}" dt="2024-09-27T11:02:08.953" v="1209"/>
        <pc:sldMkLst>
          <pc:docMk/>
          <pc:sldMk cId="3549144996" sldId="2147481995"/>
        </pc:sldMkLst>
      </pc:sldChg>
      <pc:sldChg chg="add del modNotesTx">
        <pc:chgData name="Bob Ward" userId="6da7c2dd-8e2e-469f-a216-c384312e2a2d" providerId="ADAL" clId="{2D7E5E55-62CD-4BC2-8721-401F7D46AC14}" dt="2024-09-29T13:53:04.478" v="2333" actId="6549"/>
        <pc:sldMkLst>
          <pc:docMk/>
          <pc:sldMk cId="2506106790" sldId="2147482010"/>
        </pc:sldMkLst>
      </pc:sldChg>
      <pc:sldChg chg="add del">
        <pc:chgData name="Bob Ward" userId="6da7c2dd-8e2e-469f-a216-c384312e2a2d" providerId="ADAL" clId="{2D7E5E55-62CD-4BC2-8721-401F7D46AC14}" dt="2024-09-10T17:14:47.615" v="16"/>
        <pc:sldMkLst>
          <pc:docMk/>
          <pc:sldMk cId="3354614412" sldId="2147482012"/>
        </pc:sldMkLst>
      </pc:sldChg>
      <pc:sldChg chg="add del modTransition">
        <pc:chgData name="Bob Ward" userId="6da7c2dd-8e2e-469f-a216-c384312e2a2d" providerId="ADAL" clId="{2D7E5E55-62CD-4BC2-8721-401F7D46AC14}" dt="2024-09-10T17:20:41.173" v="26"/>
        <pc:sldMkLst>
          <pc:docMk/>
          <pc:sldMk cId="2050420297" sldId="2147482020"/>
        </pc:sldMkLst>
      </pc:sldChg>
      <pc:sldChg chg="add del">
        <pc:chgData name="Bob Ward" userId="6da7c2dd-8e2e-469f-a216-c384312e2a2d" providerId="ADAL" clId="{2D7E5E55-62CD-4BC2-8721-401F7D46AC14}" dt="2024-09-27T11:02:08.953" v="1209"/>
        <pc:sldMkLst>
          <pc:docMk/>
          <pc:sldMk cId="2877604729" sldId="2147482048"/>
        </pc:sldMkLst>
      </pc:sldChg>
      <pc:sldChg chg="add del">
        <pc:chgData name="Bob Ward" userId="6da7c2dd-8e2e-469f-a216-c384312e2a2d" providerId="ADAL" clId="{2D7E5E55-62CD-4BC2-8721-401F7D46AC14}" dt="2024-09-10T17:15:53.910" v="19"/>
        <pc:sldMkLst>
          <pc:docMk/>
          <pc:sldMk cId="2509154913" sldId="2147482138"/>
        </pc:sldMkLst>
      </pc:sldChg>
      <pc:sldChg chg="add del modTransition">
        <pc:chgData name="Bob Ward" userId="6da7c2dd-8e2e-469f-a216-c384312e2a2d" providerId="ADAL" clId="{2D7E5E55-62CD-4BC2-8721-401F7D46AC14}" dt="2024-09-27T09:04:58.004" v="830"/>
        <pc:sldMkLst>
          <pc:docMk/>
          <pc:sldMk cId="3297730080" sldId="2147482882"/>
        </pc:sldMkLst>
      </pc:sldChg>
      <pc:sldChg chg="ord">
        <pc:chgData name="Bob Ward" userId="6da7c2dd-8e2e-469f-a216-c384312e2a2d" providerId="ADAL" clId="{2D7E5E55-62CD-4BC2-8721-401F7D46AC14}" dt="2024-09-27T10:59:29.403" v="1185"/>
        <pc:sldMkLst>
          <pc:docMk/>
          <pc:sldMk cId="2068379772" sldId="2147483604"/>
        </pc:sldMkLst>
      </pc:sldChg>
      <pc:sldChg chg="modSp add del mod modTransition">
        <pc:chgData name="Bob Ward" userId="6da7c2dd-8e2e-469f-a216-c384312e2a2d" providerId="ADAL" clId="{2D7E5E55-62CD-4BC2-8721-401F7D46AC14}" dt="2024-09-10T16:45:15.750" v="10"/>
        <pc:sldMkLst>
          <pc:docMk/>
          <pc:sldMk cId="201748275" sldId="2147483627"/>
        </pc:sldMkLst>
        <pc:spChg chg="mod">
          <ac:chgData name="Bob Ward" userId="6da7c2dd-8e2e-469f-a216-c384312e2a2d" providerId="ADAL" clId="{2D7E5E55-62CD-4BC2-8721-401F7D46AC14}" dt="2024-09-10T16:45:15.693" v="9"/>
          <ac:spMkLst>
            <pc:docMk/>
            <pc:sldMk cId="201748275" sldId="2147483627"/>
            <ac:spMk id="2" creationId="{3964F6FF-6391-6A18-1C08-C191814695C2}"/>
          </ac:spMkLst>
        </pc:spChg>
      </pc:sldChg>
      <pc:sldChg chg="add del">
        <pc:chgData name="Bob Ward" userId="6da7c2dd-8e2e-469f-a216-c384312e2a2d" providerId="ADAL" clId="{2D7E5E55-62CD-4BC2-8721-401F7D46AC14}" dt="2024-09-27T11:02:08.953" v="1209"/>
        <pc:sldMkLst>
          <pc:docMk/>
          <pc:sldMk cId="3491963481" sldId="2147483633"/>
        </pc:sldMkLst>
      </pc:sldChg>
      <pc:sldChg chg="addSp delSp modSp add del mod modTransition">
        <pc:chgData name="Bob Ward" userId="6da7c2dd-8e2e-469f-a216-c384312e2a2d" providerId="ADAL" clId="{2D7E5E55-62CD-4BC2-8721-401F7D46AC14}" dt="2024-09-10T17:24:46.254" v="171" actId="21"/>
        <pc:sldMkLst>
          <pc:docMk/>
          <pc:sldMk cId="3330899199" sldId="2147483634"/>
        </pc:sldMkLst>
        <pc:spChg chg="mod">
          <ac:chgData name="Bob Ward" userId="6da7c2dd-8e2e-469f-a216-c384312e2a2d" providerId="ADAL" clId="{2D7E5E55-62CD-4BC2-8721-401F7D46AC14}" dt="2024-09-10T16:45:15.693" v="9"/>
          <ac:spMkLst>
            <pc:docMk/>
            <pc:sldMk cId="3330899199" sldId="2147483634"/>
            <ac:spMk id="2" creationId="{083DD690-E033-6013-C659-7B957430AD91}"/>
          </ac:spMkLst>
        </pc:spChg>
        <pc:grpChg chg="add del">
          <ac:chgData name="Bob Ward" userId="6da7c2dd-8e2e-469f-a216-c384312e2a2d" providerId="ADAL" clId="{2D7E5E55-62CD-4BC2-8721-401F7D46AC14}" dt="2024-09-10T17:24:46.254" v="171" actId="21"/>
          <ac:grpSpMkLst>
            <pc:docMk/>
            <pc:sldMk cId="3330899199" sldId="2147483634"/>
            <ac:grpSpMk id="58" creationId="{6560DA2D-3A07-58AE-7CD9-8ED120DBDE1A}"/>
          </ac:grpSpMkLst>
        </pc:grpChg>
      </pc:sldChg>
      <pc:sldChg chg="add del">
        <pc:chgData name="Bob Ward" userId="6da7c2dd-8e2e-469f-a216-c384312e2a2d" providerId="ADAL" clId="{2D7E5E55-62CD-4BC2-8721-401F7D46AC14}" dt="2024-09-27T11:02:08.953" v="1209"/>
        <pc:sldMkLst>
          <pc:docMk/>
          <pc:sldMk cId="3684979314" sldId="2147483637"/>
        </pc:sldMkLst>
      </pc:sldChg>
      <pc:sldChg chg="add ord">
        <pc:chgData name="Bob Ward" userId="6da7c2dd-8e2e-469f-a216-c384312e2a2d" providerId="ADAL" clId="{2D7E5E55-62CD-4BC2-8721-401F7D46AC14}" dt="2024-09-27T10:57:24.370" v="1181"/>
        <pc:sldMkLst>
          <pc:docMk/>
          <pc:sldMk cId="3822506296" sldId="2147483643"/>
        </pc:sldMkLst>
      </pc:sldChg>
      <pc:sldChg chg="del modNotesTx">
        <pc:chgData name="Bob Ward" userId="6da7c2dd-8e2e-469f-a216-c384312e2a2d" providerId="ADAL" clId="{2D7E5E55-62CD-4BC2-8721-401F7D46AC14}" dt="2024-09-27T11:00:50.837" v="1203" actId="47"/>
        <pc:sldMkLst>
          <pc:docMk/>
          <pc:sldMk cId="4162697053" sldId="2147483644"/>
        </pc:sldMkLst>
      </pc:sldChg>
      <pc:sldChg chg="add del modTransition">
        <pc:chgData name="Bob Ward" userId="6da7c2dd-8e2e-469f-a216-c384312e2a2d" providerId="ADAL" clId="{2D7E5E55-62CD-4BC2-8721-401F7D46AC14}" dt="2024-09-10T16:45:15.750" v="10"/>
        <pc:sldMkLst>
          <pc:docMk/>
          <pc:sldMk cId="2621825826" sldId="2147483646"/>
        </pc:sldMkLst>
      </pc:sldChg>
      <pc:sldChg chg="add del">
        <pc:chgData name="Bob Ward" userId="6da7c2dd-8e2e-469f-a216-c384312e2a2d" providerId="ADAL" clId="{2D7E5E55-62CD-4BC2-8721-401F7D46AC14}" dt="2024-09-10T17:15:53.910" v="19"/>
        <pc:sldMkLst>
          <pc:docMk/>
          <pc:sldMk cId="1501860118" sldId="2147483647"/>
        </pc:sldMkLst>
      </pc:sldChg>
      <pc:sldMasterChg chg="addSldLayout delSldLayout">
        <pc:chgData name="Bob Ward" userId="6da7c2dd-8e2e-469f-a216-c384312e2a2d" providerId="ADAL" clId="{2D7E5E55-62CD-4BC2-8721-401F7D46AC14}" dt="2024-09-27T11:03:43.417" v="1238" actId="47"/>
        <pc:sldMasterMkLst>
          <pc:docMk/>
          <pc:sldMasterMk cId="4128113570" sldId="2147483948"/>
        </pc:sldMasterMkLst>
        <pc:sldLayoutChg chg="add del">
          <pc:chgData name="Bob Ward" userId="6da7c2dd-8e2e-469f-a216-c384312e2a2d" providerId="ADAL" clId="{2D7E5E55-62CD-4BC2-8721-401F7D46AC14}" dt="2024-09-27T11:03:43.417" v="1238" actId="47"/>
          <pc:sldLayoutMkLst>
            <pc:docMk/>
            <pc:sldMasterMk cId="4128113570" sldId="2147483948"/>
            <pc:sldLayoutMk cId="1082880164" sldId="2147483960"/>
          </pc:sldLayoutMkLst>
        </pc:sldLayoutChg>
      </pc:sldMasterChg>
    </pc:docChg>
  </pc:docChgLst>
</pc:chgInfo>
</file>

<file path=ppt/comments/modernComment_7FFFF3D8_C3AFEF7D.xml><?xml version="1.0" encoding="utf-8"?>
<p188:cmLst xmlns:a="http://schemas.openxmlformats.org/drawingml/2006/main" xmlns:r="http://schemas.openxmlformats.org/officeDocument/2006/relationships" xmlns:p188="http://schemas.microsoft.com/office/powerpoint/2018/8/main">
  <p188:cm id="{3C07B191-EE0A-48AC-BFD9-DB15D9A2C4D1}" authorId="{DDE12FCE-8D43-C8B6-8CC9-2C2C1A56130B}" status="resolved" created="2024-09-27T19:57:52.896" complete="100000">
    <pc:sldMkLst xmlns:pc="http://schemas.microsoft.com/office/powerpoint/2013/main/command">
      <pc:docMk/>
      <pc:sldMk cId="3283087229" sldId="2147480536"/>
    </pc:sldMkLst>
    <p188:replyLst>
      <p188:reply id="{5776B718-4DE3-4E77-8BA6-3E0B8B70E3C6}" authorId="{65142231-4DBB-E700-F003-A60C2843E95C}" created="2024-09-27T20:07:27.967">
        <p188:txBody>
          <a:bodyPr/>
          <a:lstStyle/>
          <a:p>
            <a:r>
              <a:rPr lang="en-US"/>
              <a:t>Yes we can mention that</a:t>
            </a:r>
          </a:p>
        </p188:txBody>
      </p188:reply>
    </p188:replyLst>
    <p188:txBody>
      <a:bodyPr/>
      <a:lstStyle/>
      <a:p>
        <a:r>
          <a:rPr lang="en-US"/>
          <a:t>[@Muazma Zahid] do you think we should talk about token limits and chunking?</a:t>
        </a:r>
      </a:p>
    </p188:txBody>
    <p188:extLst>
      <p:ext xmlns:p="http://schemas.openxmlformats.org/presentationml/2006/main" uri="{57CB4572-C831-44C2-8A1C-0ADB6CCDFE69}">
        <p223:reactions xmlns:p223="http://schemas.microsoft.com/office/powerpoint/2022/03/main">
          <p223:rxn type="👍">
            <p223:instance time="2024-09-27T20:32:27.781" authorId="{DDE12FCE-8D43-C8B6-8CC9-2C2C1A56130B}"/>
          </p223:rxn>
        </p223:reactions>
      </p:ext>
    </p188:extLst>
  </p188:cm>
</p188:cmLst>
</file>

<file path=ppt/diagrams/_rels/data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svg"/><Relationship Id="rId1" Type="http://schemas.openxmlformats.org/officeDocument/2006/relationships/image" Target="../media/image190.png"/><Relationship Id="rId4" Type="http://schemas.openxmlformats.org/officeDocument/2006/relationships/image" Target="../media/image193.svg"/></Relationships>
</file>

<file path=ppt/diagrams/_rels/data2.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svg"/><Relationship Id="rId1" Type="http://schemas.openxmlformats.org/officeDocument/2006/relationships/image" Target="../media/image194.png"/><Relationship Id="rId6" Type="http://schemas.openxmlformats.org/officeDocument/2006/relationships/image" Target="../media/image199.svg"/><Relationship Id="rId5" Type="http://schemas.openxmlformats.org/officeDocument/2006/relationships/image" Target="../media/image198.png"/><Relationship Id="rId4" Type="http://schemas.openxmlformats.org/officeDocument/2006/relationships/image" Target="../media/image197.svg"/></Relationships>
</file>

<file path=ppt/diagrams/_rels/data3.xml.rels><?xml version="1.0" encoding="UTF-8" standalone="yes"?>
<Relationships xmlns="http://schemas.openxmlformats.org/package/2006/relationships"><Relationship Id="rId8" Type="http://schemas.openxmlformats.org/officeDocument/2006/relationships/image" Target="../media/image222.svg"/><Relationship Id="rId3" Type="http://schemas.openxmlformats.org/officeDocument/2006/relationships/image" Target="../media/image190.png"/><Relationship Id="rId7" Type="http://schemas.openxmlformats.org/officeDocument/2006/relationships/image" Target="../media/image221.png"/><Relationship Id="rId2" Type="http://schemas.openxmlformats.org/officeDocument/2006/relationships/image" Target="../media/image217.svg"/><Relationship Id="rId1" Type="http://schemas.openxmlformats.org/officeDocument/2006/relationships/image" Target="../media/image216.png"/><Relationship Id="rId6" Type="http://schemas.openxmlformats.org/officeDocument/2006/relationships/image" Target="../media/image220.svg"/><Relationship Id="rId5" Type="http://schemas.openxmlformats.org/officeDocument/2006/relationships/image" Target="../media/image219.png"/><Relationship Id="rId4" Type="http://schemas.openxmlformats.org/officeDocument/2006/relationships/image" Target="../media/image218.svg"/></Relationships>
</file>

<file path=ppt/diagrams/_rels/data5.xml.rels><?xml version="1.0" encoding="UTF-8" standalone="yes"?>
<Relationships xmlns="http://schemas.openxmlformats.org/package/2006/relationships"><Relationship Id="rId8" Type="http://schemas.openxmlformats.org/officeDocument/2006/relationships/image" Target="../media/image228.svg"/><Relationship Id="rId3" Type="http://schemas.openxmlformats.org/officeDocument/2006/relationships/image" Target="../media/image223.png"/><Relationship Id="rId7" Type="http://schemas.openxmlformats.org/officeDocument/2006/relationships/image" Target="../media/image227.png"/><Relationship Id="rId2" Type="http://schemas.openxmlformats.org/officeDocument/2006/relationships/hyperlink" Target="https://aka.ms/sqlcopilot-nl2sql" TargetMode="External"/><Relationship Id="rId1" Type="http://schemas.openxmlformats.org/officeDocument/2006/relationships/hyperlink" Target="https://aka.ms/sqlcopilot" TargetMode="External"/><Relationship Id="rId6" Type="http://schemas.openxmlformats.org/officeDocument/2006/relationships/image" Target="../media/image226.svg"/><Relationship Id="rId5" Type="http://schemas.openxmlformats.org/officeDocument/2006/relationships/image" Target="../media/image225.png"/><Relationship Id="rId10" Type="http://schemas.openxmlformats.org/officeDocument/2006/relationships/image" Target="../media/image230.svg"/><Relationship Id="rId4" Type="http://schemas.openxmlformats.org/officeDocument/2006/relationships/image" Target="../media/image224.svg"/><Relationship Id="rId9" Type="http://schemas.openxmlformats.org/officeDocument/2006/relationships/image" Target="../media/image22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svg"/><Relationship Id="rId1" Type="http://schemas.openxmlformats.org/officeDocument/2006/relationships/image" Target="../media/image190.png"/><Relationship Id="rId4" Type="http://schemas.openxmlformats.org/officeDocument/2006/relationships/image" Target="../media/image19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svg"/><Relationship Id="rId1" Type="http://schemas.openxmlformats.org/officeDocument/2006/relationships/image" Target="../media/image194.png"/><Relationship Id="rId6" Type="http://schemas.openxmlformats.org/officeDocument/2006/relationships/image" Target="../media/image199.svg"/><Relationship Id="rId5" Type="http://schemas.openxmlformats.org/officeDocument/2006/relationships/image" Target="../media/image198.png"/><Relationship Id="rId4" Type="http://schemas.openxmlformats.org/officeDocument/2006/relationships/image" Target="../media/image197.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22.svg"/><Relationship Id="rId3" Type="http://schemas.openxmlformats.org/officeDocument/2006/relationships/image" Target="../media/image190.png"/><Relationship Id="rId7" Type="http://schemas.openxmlformats.org/officeDocument/2006/relationships/image" Target="../media/image221.png"/><Relationship Id="rId2" Type="http://schemas.openxmlformats.org/officeDocument/2006/relationships/image" Target="../media/image217.svg"/><Relationship Id="rId1" Type="http://schemas.openxmlformats.org/officeDocument/2006/relationships/image" Target="../media/image216.png"/><Relationship Id="rId6" Type="http://schemas.openxmlformats.org/officeDocument/2006/relationships/image" Target="../media/image220.svg"/><Relationship Id="rId5" Type="http://schemas.openxmlformats.org/officeDocument/2006/relationships/image" Target="../media/image219.png"/><Relationship Id="rId4" Type="http://schemas.openxmlformats.org/officeDocument/2006/relationships/image" Target="../media/image218.svg"/></Relationships>
</file>

<file path=ppt/diagrams/_rels/drawing5.xml.rels><?xml version="1.0" encoding="UTF-8" standalone="yes"?>
<Relationships xmlns="http://schemas.openxmlformats.org/package/2006/relationships"><Relationship Id="rId8" Type="http://schemas.openxmlformats.org/officeDocument/2006/relationships/image" Target="../media/image228.svg"/><Relationship Id="rId3" Type="http://schemas.openxmlformats.org/officeDocument/2006/relationships/hyperlink" Target="https://aka.ms/sqlcopilot" TargetMode="External"/><Relationship Id="rId7" Type="http://schemas.openxmlformats.org/officeDocument/2006/relationships/image" Target="../media/image227.png"/><Relationship Id="rId2" Type="http://schemas.openxmlformats.org/officeDocument/2006/relationships/image" Target="../media/image224.svg"/><Relationship Id="rId1" Type="http://schemas.openxmlformats.org/officeDocument/2006/relationships/image" Target="../media/image223.png"/><Relationship Id="rId6" Type="http://schemas.openxmlformats.org/officeDocument/2006/relationships/hyperlink" Target="https://aka.ms/sqlcopilot-nl2sql" TargetMode="External"/><Relationship Id="rId5" Type="http://schemas.openxmlformats.org/officeDocument/2006/relationships/image" Target="../media/image226.svg"/><Relationship Id="rId10" Type="http://schemas.openxmlformats.org/officeDocument/2006/relationships/image" Target="../media/image230.svg"/><Relationship Id="rId4" Type="http://schemas.openxmlformats.org/officeDocument/2006/relationships/image" Target="../media/image225.png"/><Relationship Id="rId9" Type="http://schemas.openxmlformats.org/officeDocument/2006/relationships/image" Target="../media/image229.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29215F-83F8-47FA-9D42-6A177E959BE4}"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836EC0D1-2168-4C36-B1F2-21213439C9FA}">
      <dgm:prSet phldrT="[Text]"/>
      <dgm:spPr/>
      <dgm:t>
        <a:bodyPr/>
        <a:lstStyle/>
        <a:p>
          <a:pPr>
            <a:lnSpc>
              <a:spcPct val="100000"/>
            </a:lnSpc>
          </a:pPr>
          <a:r>
            <a:rPr lang="en-US"/>
            <a:t>Microsoft Copilot in Azure + Azure SQL skills</a:t>
          </a:r>
        </a:p>
      </dgm:t>
    </dgm:pt>
    <dgm:pt modelId="{657F5192-D1A3-4926-BD70-9D9513535DCE}" type="parTrans" cxnId="{9315CBA3-AB7D-446C-A852-757603C1DFA0}">
      <dgm:prSet/>
      <dgm:spPr/>
      <dgm:t>
        <a:bodyPr/>
        <a:lstStyle/>
        <a:p>
          <a:endParaRPr lang="en-US"/>
        </a:p>
      </dgm:t>
    </dgm:pt>
    <dgm:pt modelId="{8EDC89CE-DBE4-4F4D-B502-92DEC83945BB}" type="sibTrans" cxnId="{9315CBA3-AB7D-446C-A852-757603C1DFA0}">
      <dgm:prSet/>
      <dgm:spPr/>
      <dgm:t>
        <a:bodyPr/>
        <a:lstStyle/>
        <a:p>
          <a:endParaRPr lang="en-US"/>
        </a:p>
      </dgm:t>
    </dgm:pt>
    <dgm:pt modelId="{CD6AAE06-5DAE-4EC1-B623-BC5BBDAE274F}">
      <dgm:prSet phldrT="[Text]" custT="1"/>
      <dgm:spPr/>
      <dgm:t>
        <a:bodyPr/>
        <a:lstStyle/>
        <a:p>
          <a:pPr>
            <a:lnSpc>
              <a:spcPct val="100000"/>
            </a:lnSpc>
          </a:pPr>
          <a:r>
            <a:rPr lang="en-US" sz="1800"/>
            <a:t>Assists with several Azure SQL capabilities including database insights, best practices, database management, and troubleshooting common issues.</a:t>
          </a:r>
        </a:p>
      </dgm:t>
    </dgm:pt>
    <dgm:pt modelId="{694E92C0-23C1-4DFF-A15E-BC61CD881E51}" type="parTrans" cxnId="{35A90C0E-03E5-4BE9-A7EB-051A62604AA7}">
      <dgm:prSet/>
      <dgm:spPr/>
      <dgm:t>
        <a:bodyPr/>
        <a:lstStyle/>
        <a:p>
          <a:endParaRPr lang="en-US"/>
        </a:p>
      </dgm:t>
    </dgm:pt>
    <dgm:pt modelId="{92C9DB0F-2E33-4311-98E4-B29DF1B168BE}" type="sibTrans" cxnId="{35A90C0E-03E5-4BE9-A7EB-051A62604AA7}">
      <dgm:prSet/>
      <dgm:spPr/>
      <dgm:t>
        <a:bodyPr/>
        <a:lstStyle/>
        <a:p>
          <a:endParaRPr lang="en-US"/>
        </a:p>
      </dgm:t>
    </dgm:pt>
    <dgm:pt modelId="{06439022-3139-4924-A2B0-5C18B0D92BB4}">
      <dgm:prSet phldrT="[Text]"/>
      <dgm:spPr/>
      <dgm:t>
        <a:bodyPr/>
        <a:lstStyle/>
        <a:p>
          <a:pPr>
            <a:lnSpc>
              <a:spcPct val="100000"/>
            </a:lnSpc>
          </a:pPr>
          <a:r>
            <a:rPr lang="en-US"/>
            <a:t>Natural Language to SQL in Azure SQL Query editor (preview)</a:t>
          </a:r>
        </a:p>
      </dgm:t>
    </dgm:pt>
    <dgm:pt modelId="{7A166121-965C-4F7F-8404-F4219A33171A}" type="parTrans" cxnId="{7EEFF040-2614-4681-AE84-75F42D2E3CFB}">
      <dgm:prSet/>
      <dgm:spPr/>
      <dgm:t>
        <a:bodyPr/>
        <a:lstStyle/>
        <a:p>
          <a:endParaRPr lang="en-US"/>
        </a:p>
      </dgm:t>
    </dgm:pt>
    <dgm:pt modelId="{A9AF472D-8658-4C6A-9955-61269532EC8C}" type="sibTrans" cxnId="{7EEFF040-2614-4681-AE84-75F42D2E3CFB}">
      <dgm:prSet/>
      <dgm:spPr/>
      <dgm:t>
        <a:bodyPr/>
        <a:lstStyle/>
        <a:p>
          <a:endParaRPr lang="en-US"/>
        </a:p>
      </dgm:t>
    </dgm:pt>
    <dgm:pt modelId="{1EA21F93-1B4F-4A9C-B560-C1E8139B49EF}">
      <dgm:prSet phldrT="[Text]" custT="1"/>
      <dgm:spPr/>
      <dgm:t>
        <a:bodyPr/>
        <a:lstStyle/>
        <a:p>
          <a:pPr>
            <a:lnSpc>
              <a:spcPct val="100000"/>
            </a:lnSpc>
          </a:pPr>
          <a:r>
            <a:rPr lang="en-US" sz="1800"/>
            <a:t>Input a natural language question and receive a T-SQL query suggestion.</a:t>
          </a:r>
        </a:p>
      </dgm:t>
    </dgm:pt>
    <dgm:pt modelId="{59728CFC-9B02-4656-A808-A71C8EAB60D6}" type="parTrans" cxnId="{79A8FD74-7284-4DA3-A13A-A91C20B6DFC9}">
      <dgm:prSet/>
      <dgm:spPr/>
      <dgm:t>
        <a:bodyPr/>
        <a:lstStyle/>
        <a:p>
          <a:endParaRPr lang="en-US"/>
        </a:p>
      </dgm:t>
    </dgm:pt>
    <dgm:pt modelId="{7A19E266-E28D-4AEF-9038-08882DC1564E}" type="sibTrans" cxnId="{79A8FD74-7284-4DA3-A13A-A91C20B6DFC9}">
      <dgm:prSet/>
      <dgm:spPr/>
      <dgm:t>
        <a:bodyPr/>
        <a:lstStyle/>
        <a:p>
          <a:endParaRPr lang="en-US"/>
        </a:p>
      </dgm:t>
    </dgm:pt>
    <dgm:pt modelId="{9F03C929-96D3-4230-9469-2B246ED86E31}" type="pres">
      <dgm:prSet presAssocID="{3B29215F-83F8-47FA-9D42-6A177E959BE4}" presName="root" presStyleCnt="0">
        <dgm:presLayoutVars>
          <dgm:dir/>
          <dgm:resizeHandles val="exact"/>
        </dgm:presLayoutVars>
      </dgm:prSet>
      <dgm:spPr/>
    </dgm:pt>
    <dgm:pt modelId="{FC5D7B20-2DEF-401B-B461-36D69BDBE3F2}" type="pres">
      <dgm:prSet presAssocID="{836EC0D1-2168-4C36-B1F2-21213439C9FA}" presName="compNode" presStyleCnt="0"/>
      <dgm:spPr/>
    </dgm:pt>
    <dgm:pt modelId="{017C165D-FC1F-4076-8334-CDEC8E8C1A09}" type="pres">
      <dgm:prSet presAssocID="{836EC0D1-2168-4C36-B1F2-21213439C9FA}" presName="bgRect" presStyleLbl="bgShp" presStyleIdx="0" presStyleCnt="2">
        <dgm:style>
          <a:lnRef idx="2">
            <a:schemeClr val="dk1"/>
          </a:lnRef>
          <a:fillRef idx="1">
            <a:schemeClr val="lt1"/>
          </a:fillRef>
          <a:effectRef idx="0">
            <a:schemeClr val="dk1"/>
          </a:effectRef>
          <a:fontRef idx="minor">
            <a:schemeClr val="dk1"/>
          </a:fontRef>
        </dgm:style>
      </dgm:prSet>
      <dgm:spPr/>
    </dgm:pt>
    <dgm:pt modelId="{E70E7C8F-FBBF-40D1-A899-81F2A656F45A}" type="pres">
      <dgm:prSet presAssocID="{836EC0D1-2168-4C36-B1F2-21213439C9F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60C82FC1-E5AF-40AE-BF42-9E2D5EE83804}" type="pres">
      <dgm:prSet presAssocID="{836EC0D1-2168-4C36-B1F2-21213439C9FA}" presName="spaceRect" presStyleCnt="0"/>
      <dgm:spPr/>
    </dgm:pt>
    <dgm:pt modelId="{35461D04-971E-4E63-9F80-605A6F2BD32D}" type="pres">
      <dgm:prSet presAssocID="{836EC0D1-2168-4C36-B1F2-21213439C9FA}" presName="parTx" presStyleLbl="revTx" presStyleIdx="0" presStyleCnt="4">
        <dgm:presLayoutVars>
          <dgm:chMax val="0"/>
          <dgm:chPref val="0"/>
        </dgm:presLayoutVars>
      </dgm:prSet>
      <dgm:spPr/>
    </dgm:pt>
    <dgm:pt modelId="{169278D4-BF8F-4517-9B19-6CE27BDCE476}" type="pres">
      <dgm:prSet presAssocID="{836EC0D1-2168-4C36-B1F2-21213439C9FA}" presName="desTx" presStyleLbl="revTx" presStyleIdx="1" presStyleCnt="4">
        <dgm:presLayoutVars/>
      </dgm:prSet>
      <dgm:spPr/>
    </dgm:pt>
    <dgm:pt modelId="{CB2AFB14-19D9-4B65-8AA7-36CA6C7D712A}" type="pres">
      <dgm:prSet presAssocID="{8EDC89CE-DBE4-4F4D-B502-92DEC83945BB}" presName="sibTrans" presStyleCnt="0"/>
      <dgm:spPr/>
    </dgm:pt>
    <dgm:pt modelId="{D0975FBA-254F-4EB3-B057-89C56A519596}" type="pres">
      <dgm:prSet presAssocID="{06439022-3139-4924-A2B0-5C18B0D92BB4}" presName="compNode" presStyleCnt="0"/>
      <dgm:spPr/>
    </dgm:pt>
    <dgm:pt modelId="{C057094C-4E36-4AA0-B487-AE78315A0002}" type="pres">
      <dgm:prSet presAssocID="{06439022-3139-4924-A2B0-5C18B0D92BB4}" presName="bgRect" presStyleLbl="bgShp" presStyleIdx="1" presStyleCnt="2">
        <dgm:style>
          <a:lnRef idx="2">
            <a:schemeClr val="dk1"/>
          </a:lnRef>
          <a:fillRef idx="1">
            <a:schemeClr val="lt1"/>
          </a:fillRef>
          <a:effectRef idx="0">
            <a:schemeClr val="dk1"/>
          </a:effectRef>
          <a:fontRef idx="minor">
            <a:schemeClr val="dk1"/>
          </a:fontRef>
        </dgm:style>
      </dgm:prSet>
      <dgm:spPr/>
    </dgm:pt>
    <dgm:pt modelId="{6C89F25A-268D-4582-AD03-EA2DD91EC183}" type="pres">
      <dgm:prSet presAssocID="{06439022-3139-4924-A2B0-5C18B0D92BB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BA956EB3-086D-48CF-88AC-AF5F92289B1D}" type="pres">
      <dgm:prSet presAssocID="{06439022-3139-4924-A2B0-5C18B0D92BB4}" presName="spaceRect" presStyleCnt="0"/>
      <dgm:spPr/>
    </dgm:pt>
    <dgm:pt modelId="{4161B12D-0C7F-4444-A770-A1ECAB854FA6}" type="pres">
      <dgm:prSet presAssocID="{06439022-3139-4924-A2B0-5C18B0D92BB4}" presName="parTx" presStyleLbl="revTx" presStyleIdx="2" presStyleCnt="4">
        <dgm:presLayoutVars>
          <dgm:chMax val="0"/>
          <dgm:chPref val="0"/>
        </dgm:presLayoutVars>
      </dgm:prSet>
      <dgm:spPr/>
    </dgm:pt>
    <dgm:pt modelId="{C0B9A918-B947-4D3D-A18A-A21E86B65540}" type="pres">
      <dgm:prSet presAssocID="{06439022-3139-4924-A2B0-5C18B0D92BB4}" presName="desTx" presStyleLbl="revTx" presStyleIdx="3" presStyleCnt="4">
        <dgm:presLayoutVars/>
      </dgm:prSet>
      <dgm:spPr/>
    </dgm:pt>
  </dgm:ptLst>
  <dgm:cxnLst>
    <dgm:cxn modelId="{35A90C0E-03E5-4BE9-A7EB-051A62604AA7}" srcId="{836EC0D1-2168-4C36-B1F2-21213439C9FA}" destId="{CD6AAE06-5DAE-4EC1-B623-BC5BBDAE274F}" srcOrd="0" destOrd="0" parTransId="{694E92C0-23C1-4DFF-A15E-BC61CD881E51}" sibTransId="{92C9DB0F-2E33-4311-98E4-B29DF1B168BE}"/>
    <dgm:cxn modelId="{ABB6991C-827F-47B4-A54F-4B24D118D3C5}" type="presOf" srcId="{3B29215F-83F8-47FA-9D42-6A177E959BE4}" destId="{9F03C929-96D3-4230-9469-2B246ED86E31}" srcOrd="0" destOrd="0" presId="urn:microsoft.com/office/officeart/2018/2/layout/IconVerticalSolidList"/>
    <dgm:cxn modelId="{D64DA938-3A81-4495-ABCB-D213F97BD3C0}" type="presOf" srcId="{06439022-3139-4924-A2B0-5C18B0D92BB4}" destId="{4161B12D-0C7F-4444-A770-A1ECAB854FA6}" srcOrd="0" destOrd="0" presId="urn:microsoft.com/office/officeart/2018/2/layout/IconVerticalSolidList"/>
    <dgm:cxn modelId="{7EEFF040-2614-4681-AE84-75F42D2E3CFB}" srcId="{3B29215F-83F8-47FA-9D42-6A177E959BE4}" destId="{06439022-3139-4924-A2B0-5C18B0D92BB4}" srcOrd="1" destOrd="0" parTransId="{7A166121-965C-4F7F-8404-F4219A33171A}" sibTransId="{A9AF472D-8658-4C6A-9955-61269532EC8C}"/>
    <dgm:cxn modelId="{79A8FD74-7284-4DA3-A13A-A91C20B6DFC9}" srcId="{06439022-3139-4924-A2B0-5C18B0D92BB4}" destId="{1EA21F93-1B4F-4A9C-B560-C1E8139B49EF}" srcOrd="0" destOrd="0" parTransId="{59728CFC-9B02-4656-A808-A71C8EAB60D6}" sibTransId="{7A19E266-E28D-4AEF-9038-08882DC1564E}"/>
    <dgm:cxn modelId="{9315CBA3-AB7D-446C-A852-757603C1DFA0}" srcId="{3B29215F-83F8-47FA-9D42-6A177E959BE4}" destId="{836EC0D1-2168-4C36-B1F2-21213439C9FA}" srcOrd="0" destOrd="0" parTransId="{657F5192-D1A3-4926-BD70-9D9513535DCE}" sibTransId="{8EDC89CE-DBE4-4F4D-B502-92DEC83945BB}"/>
    <dgm:cxn modelId="{058F6EB3-235A-433E-97C5-04521989CC36}" type="presOf" srcId="{1EA21F93-1B4F-4A9C-B560-C1E8139B49EF}" destId="{C0B9A918-B947-4D3D-A18A-A21E86B65540}" srcOrd="0" destOrd="0" presId="urn:microsoft.com/office/officeart/2018/2/layout/IconVerticalSolidList"/>
    <dgm:cxn modelId="{2E5C83B7-BB13-408A-AC34-9729B0C73AEF}" type="presOf" srcId="{CD6AAE06-5DAE-4EC1-B623-BC5BBDAE274F}" destId="{169278D4-BF8F-4517-9B19-6CE27BDCE476}" srcOrd="0" destOrd="0" presId="urn:microsoft.com/office/officeart/2018/2/layout/IconVerticalSolidList"/>
    <dgm:cxn modelId="{BA5650BC-F154-4B91-8194-2562CCB4E55E}" type="presOf" srcId="{836EC0D1-2168-4C36-B1F2-21213439C9FA}" destId="{35461D04-971E-4E63-9F80-605A6F2BD32D}" srcOrd="0" destOrd="0" presId="urn:microsoft.com/office/officeart/2018/2/layout/IconVerticalSolidList"/>
    <dgm:cxn modelId="{7450F742-0416-40EC-A124-CACDD0142B1E}" type="presParOf" srcId="{9F03C929-96D3-4230-9469-2B246ED86E31}" destId="{FC5D7B20-2DEF-401B-B461-36D69BDBE3F2}" srcOrd="0" destOrd="0" presId="urn:microsoft.com/office/officeart/2018/2/layout/IconVerticalSolidList"/>
    <dgm:cxn modelId="{25EB7F16-3888-434B-A7C2-8A4514196765}" type="presParOf" srcId="{FC5D7B20-2DEF-401B-B461-36D69BDBE3F2}" destId="{017C165D-FC1F-4076-8334-CDEC8E8C1A09}" srcOrd="0" destOrd="0" presId="urn:microsoft.com/office/officeart/2018/2/layout/IconVerticalSolidList"/>
    <dgm:cxn modelId="{F96FD672-E142-49A1-8ECF-26F79ACBDAF4}" type="presParOf" srcId="{FC5D7B20-2DEF-401B-B461-36D69BDBE3F2}" destId="{E70E7C8F-FBBF-40D1-A899-81F2A656F45A}" srcOrd="1" destOrd="0" presId="urn:microsoft.com/office/officeart/2018/2/layout/IconVerticalSolidList"/>
    <dgm:cxn modelId="{2C39E658-FCDD-4EE5-850E-F9AC536786A2}" type="presParOf" srcId="{FC5D7B20-2DEF-401B-B461-36D69BDBE3F2}" destId="{60C82FC1-E5AF-40AE-BF42-9E2D5EE83804}" srcOrd="2" destOrd="0" presId="urn:microsoft.com/office/officeart/2018/2/layout/IconVerticalSolidList"/>
    <dgm:cxn modelId="{A6E7A371-CEE1-4251-99B0-D97FD5C307AC}" type="presParOf" srcId="{FC5D7B20-2DEF-401B-B461-36D69BDBE3F2}" destId="{35461D04-971E-4E63-9F80-605A6F2BD32D}" srcOrd="3" destOrd="0" presId="urn:microsoft.com/office/officeart/2018/2/layout/IconVerticalSolidList"/>
    <dgm:cxn modelId="{A151DF29-60FB-4639-B9FE-6485D75CC20F}" type="presParOf" srcId="{FC5D7B20-2DEF-401B-B461-36D69BDBE3F2}" destId="{169278D4-BF8F-4517-9B19-6CE27BDCE476}" srcOrd="4" destOrd="0" presId="urn:microsoft.com/office/officeart/2018/2/layout/IconVerticalSolidList"/>
    <dgm:cxn modelId="{023402CA-07E6-43B7-98B2-3906FB2F7964}" type="presParOf" srcId="{9F03C929-96D3-4230-9469-2B246ED86E31}" destId="{CB2AFB14-19D9-4B65-8AA7-36CA6C7D712A}" srcOrd="1" destOrd="0" presId="urn:microsoft.com/office/officeart/2018/2/layout/IconVerticalSolidList"/>
    <dgm:cxn modelId="{C23524B4-B5C6-4294-8A9A-CCD2391DAF86}" type="presParOf" srcId="{9F03C929-96D3-4230-9469-2B246ED86E31}" destId="{D0975FBA-254F-4EB3-B057-89C56A519596}" srcOrd="2" destOrd="0" presId="urn:microsoft.com/office/officeart/2018/2/layout/IconVerticalSolidList"/>
    <dgm:cxn modelId="{FDD8B86C-B428-44E9-B3F6-B64A4B1CAA97}" type="presParOf" srcId="{D0975FBA-254F-4EB3-B057-89C56A519596}" destId="{C057094C-4E36-4AA0-B487-AE78315A0002}" srcOrd="0" destOrd="0" presId="urn:microsoft.com/office/officeart/2018/2/layout/IconVerticalSolidList"/>
    <dgm:cxn modelId="{9176A59A-6C5E-4287-BEDE-989AA6AE9F05}" type="presParOf" srcId="{D0975FBA-254F-4EB3-B057-89C56A519596}" destId="{6C89F25A-268D-4582-AD03-EA2DD91EC183}" srcOrd="1" destOrd="0" presId="urn:microsoft.com/office/officeart/2018/2/layout/IconVerticalSolidList"/>
    <dgm:cxn modelId="{ECEC14B2-F095-4616-A890-C7DED4802C0A}" type="presParOf" srcId="{D0975FBA-254F-4EB3-B057-89C56A519596}" destId="{BA956EB3-086D-48CF-88AC-AF5F92289B1D}" srcOrd="2" destOrd="0" presId="urn:microsoft.com/office/officeart/2018/2/layout/IconVerticalSolidList"/>
    <dgm:cxn modelId="{7831832A-FD53-4F27-8DE8-ACFD1A945B75}" type="presParOf" srcId="{D0975FBA-254F-4EB3-B057-89C56A519596}" destId="{4161B12D-0C7F-4444-A770-A1ECAB854FA6}" srcOrd="3" destOrd="0" presId="urn:microsoft.com/office/officeart/2018/2/layout/IconVerticalSolidList"/>
    <dgm:cxn modelId="{027C1291-7718-4D03-9AD8-A523E5CBD9F0}" type="presParOf" srcId="{D0975FBA-254F-4EB3-B057-89C56A519596}" destId="{C0B9A918-B947-4D3D-A18A-A21E86B65540}"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EEFF72-E9D5-42E1-B5CA-BBC50E694597}" type="doc">
      <dgm:prSet loTypeId="urn:microsoft.com/office/officeart/2018/2/layout/IconVerticalSolidList" loCatId="icon" qsTypeId="urn:microsoft.com/office/officeart/2005/8/quickstyle/simple1" qsCatId="simple" csTypeId="urn:microsoft.com/office/officeart/2005/8/colors/accent1_3" csCatId="accent1" phldr="1"/>
      <dgm:spPr/>
      <dgm:t>
        <a:bodyPr/>
        <a:lstStyle/>
        <a:p>
          <a:endParaRPr lang="en-US"/>
        </a:p>
      </dgm:t>
    </dgm:pt>
    <dgm:pt modelId="{2F020C76-752C-4A2C-8E34-3BB712A11E41}">
      <dgm:prSet/>
      <dgm:spPr/>
      <dgm:t>
        <a:bodyPr/>
        <a:lstStyle/>
        <a:p>
          <a:pPr>
            <a:lnSpc>
              <a:spcPct val="100000"/>
            </a:lnSpc>
          </a:pPr>
          <a:r>
            <a:rPr lang="en-US" baseline="0"/>
            <a:t>Responses are grounded in your Azure SQL Database environment. </a:t>
          </a:r>
          <a:endParaRPr lang="en-US"/>
        </a:p>
      </dgm:t>
    </dgm:pt>
    <dgm:pt modelId="{F1596A33-E70A-489F-81CA-AA370E6C1AA1}" type="parTrans" cxnId="{960BC39E-AE3E-41DB-A506-76D1FEB77BD8}">
      <dgm:prSet/>
      <dgm:spPr/>
      <dgm:t>
        <a:bodyPr/>
        <a:lstStyle/>
        <a:p>
          <a:endParaRPr lang="en-US"/>
        </a:p>
      </dgm:t>
    </dgm:pt>
    <dgm:pt modelId="{24DCAD66-F7B4-4C00-8501-FF5DA3B474F2}" type="sibTrans" cxnId="{960BC39E-AE3E-41DB-A506-76D1FEB77BD8}">
      <dgm:prSet/>
      <dgm:spPr/>
      <dgm:t>
        <a:bodyPr/>
        <a:lstStyle/>
        <a:p>
          <a:endParaRPr lang="en-US"/>
        </a:p>
      </dgm:t>
    </dgm:pt>
    <dgm:pt modelId="{F913C21E-A0F0-4B4B-8444-8DD63FB912A5}">
      <dgm:prSet/>
      <dgm:spPr/>
      <dgm:t>
        <a:bodyPr/>
        <a:lstStyle/>
        <a:p>
          <a:pPr>
            <a:lnSpc>
              <a:spcPct val="100000"/>
            </a:lnSpc>
          </a:pPr>
          <a:r>
            <a:rPr lang="en-US" baseline="0"/>
            <a:t>Copilot only has access to resources that YOU have access to and can only perform analysis and actions that you have the permissions to perform. </a:t>
          </a:r>
          <a:endParaRPr lang="en-US"/>
        </a:p>
      </dgm:t>
    </dgm:pt>
    <dgm:pt modelId="{139D83EE-27E5-4F20-89EA-90343E6DC12F}" type="parTrans" cxnId="{0CF2F0FC-2BD0-4070-A513-8201D8DDE705}">
      <dgm:prSet/>
      <dgm:spPr/>
      <dgm:t>
        <a:bodyPr/>
        <a:lstStyle/>
        <a:p>
          <a:endParaRPr lang="en-US"/>
        </a:p>
      </dgm:t>
    </dgm:pt>
    <dgm:pt modelId="{75913754-88E4-4B35-AB01-3106D9C9C30F}" type="sibTrans" cxnId="{0CF2F0FC-2BD0-4070-A513-8201D8DDE705}">
      <dgm:prSet/>
      <dgm:spPr/>
      <dgm:t>
        <a:bodyPr/>
        <a:lstStyle/>
        <a:p>
          <a:endParaRPr lang="en-US"/>
        </a:p>
      </dgm:t>
    </dgm:pt>
    <dgm:pt modelId="{C033C8F7-E76A-4909-8342-03EEBA6FF2A0}">
      <dgm:prSet/>
      <dgm:spPr/>
      <dgm:t>
        <a:bodyPr/>
        <a:lstStyle/>
        <a:p>
          <a:pPr>
            <a:lnSpc>
              <a:spcPct val="100000"/>
            </a:lnSpc>
          </a:pPr>
          <a:r>
            <a:rPr lang="en-US" baseline="0"/>
            <a:t>User-provided prompts and responses are NOT used to further train, retrain, or improve Azure OpenAI Service foundation models. </a:t>
          </a:r>
          <a:endParaRPr lang="en-US"/>
        </a:p>
      </dgm:t>
    </dgm:pt>
    <dgm:pt modelId="{2E91B4C2-89F8-4551-89D0-CA8598F4994A}" type="parTrans" cxnId="{AE640139-6790-423A-ADEA-F1FAC305085C}">
      <dgm:prSet/>
      <dgm:spPr/>
      <dgm:t>
        <a:bodyPr/>
        <a:lstStyle/>
        <a:p>
          <a:endParaRPr lang="en-US"/>
        </a:p>
      </dgm:t>
    </dgm:pt>
    <dgm:pt modelId="{9C17223C-88D2-45BA-BFA5-B9D4C0C1B5CC}" type="sibTrans" cxnId="{AE640139-6790-423A-ADEA-F1FAC305085C}">
      <dgm:prSet/>
      <dgm:spPr/>
      <dgm:t>
        <a:bodyPr/>
        <a:lstStyle/>
        <a:p>
          <a:endParaRPr lang="en-US"/>
        </a:p>
      </dgm:t>
    </dgm:pt>
    <dgm:pt modelId="{11A495C3-61D4-4229-85D5-DD8AFBF08A8C}" type="pres">
      <dgm:prSet presAssocID="{6EEEFF72-E9D5-42E1-B5CA-BBC50E694597}" presName="root" presStyleCnt="0">
        <dgm:presLayoutVars>
          <dgm:dir/>
          <dgm:resizeHandles val="exact"/>
        </dgm:presLayoutVars>
      </dgm:prSet>
      <dgm:spPr/>
    </dgm:pt>
    <dgm:pt modelId="{23A77C37-C3BB-4756-970B-8A12CBE49E6D}" type="pres">
      <dgm:prSet presAssocID="{2F020C76-752C-4A2C-8E34-3BB712A11E41}" presName="compNode" presStyleCnt="0"/>
      <dgm:spPr/>
    </dgm:pt>
    <dgm:pt modelId="{739E527C-A23C-4048-B732-F12CEAD922A0}" type="pres">
      <dgm:prSet presAssocID="{2F020C76-752C-4A2C-8E34-3BB712A11E41}" presName="bgRect" presStyleLbl="bgShp" presStyleIdx="0" presStyleCnt="3"/>
      <dgm:spPr/>
    </dgm:pt>
    <dgm:pt modelId="{47B6989F-3E13-45B8-845D-383CC9A3390D}" type="pres">
      <dgm:prSet presAssocID="{2F020C76-752C-4A2C-8E34-3BB712A11E4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920BCE34-BF00-4575-B475-A6ECBFEDB687}" type="pres">
      <dgm:prSet presAssocID="{2F020C76-752C-4A2C-8E34-3BB712A11E41}" presName="spaceRect" presStyleCnt="0"/>
      <dgm:spPr/>
    </dgm:pt>
    <dgm:pt modelId="{FCB15BEA-0A78-410C-9821-EFFEA8D95798}" type="pres">
      <dgm:prSet presAssocID="{2F020C76-752C-4A2C-8E34-3BB712A11E41}" presName="parTx" presStyleLbl="revTx" presStyleIdx="0" presStyleCnt="3">
        <dgm:presLayoutVars>
          <dgm:chMax val="0"/>
          <dgm:chPref val="0"/>
        </dgm:presLayoutVars>
      </dgm:prSet>
      <dgm:spPr/>
    </dgm:pt>
    <dgm:pt modelId="{F8651D61-EC63-451C-A505-152F11B0DC88}" type="pres">
      <dgm:prSet presAssocID="{24DCAD66-F7B4-4C00-8501-FF5DA3B474F2}" presName="sibTrans" presStyleCnt="0"/>
      <dgm:spPr/>
    </dgm:pt>
    <dgm:pt modelId="{02DB6493-6003-4CB8-8F08-834C17C0AB5B}" type="pres">
      <dgm:prSet presAssocID="{F913C21E-A0F0-4B4B-8444-8DD63FB912A5}" presName="compNode" presStyleCnt="0"/>
      <dgm:spPr/>
    </dgm:pt>
    <dgm:pt modelId="{1994903A-EEC0-4E14-AE32-78977FD4DAE7}" type="pres">
      <dgm:prSet presAssocID="{F913C21E-A0F0-4B4B-8444-8DD63FB912A5}" presName="bgRect" presStyleLbl="bgShp" presStyleIdx="1" presStyleCnt="3"/>
      <dgm:spPr/>
    </dgm:pt>
    <dgm:pt modelId="{1CCF6A4C-5D3F-4740-8E3C-F71FFA8078DF}" type="pres">
      <dgm:prSet presAssocID="{F913C21E-A0F0-4B4B-8444-8DD63FB912A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gnifying glass"/>
        </a:ext>
      </dgm:extLst>
    </dgm:pt>
    <dgm:pt modelId="{6EB2B9A0-9E64-44DD-A351-CBB43A1E8B43}" type="pres">
      <dgm:prSet presAssocID="{F913C21E-A0F0-4B4B-8444-8DD63FB912A5}" presName="spaceRect" presStyleCnt="0"/>
      <dgm:spPr/>
    </dgm:pt>
    <dgm:pt modelId="{A4F1268C-53C4-44F2-AF42-7A09440BC7C0}" type="pres">
      <dgm:prSet presAssocID="{F913C21E-A0F0-4B4B-8444-8DD63FB912A5}" presName="parTx" presStyleLbl="revTx" presStyleIdx="1" presStyleCnt="3">
        <dgm:presLayoutVars>
          <dgm:chMax val="0"/>
          <dgm:chPref val="0"/>
        </dgm:presLayoutVars>
      </dgm:prSet>
      <dgm:spPr/>
    </dgm:pt>
    <dgm:pt modelId="{1F650C1F-40EE-4DC0-A40F-7A1B66DD687F}" type="pres">
      <dgm:prSet presAssocID="{75913754-88E4-4B35-AB01-3106D9C9C30F}" presName="sibTrans" presStyleCnt="0"/>
      <dgm:spPr/>
    </dgm:pt>
    <dgm:pt modelId="{63D79606-40A8-4C4A-8F10-2B03F6C741F2}" type="pres">
      <dgm:prSet presAssocID="{C033C8F7-E76A-4909-8342-03EEBA6FF2A0}" presName="compNode" presStyleCnt="0"/>
      <dgm:spPr/>
    </dgm:pt>
    <dgm:pt modelId="{28CF861C-E0FB-48B5-BEBC-5AB1221C02BE}" type="pres">
      <dgm:prSet presAssocID="{C033C8F7-E76A-4909-8342-03EEBA6FF2A0}" presName="bgRect" presStyleLbl="bgShp" presStyleIdx="2" presStyleCnt="3"/>
      <dgm:spPr/>
    </dgm:pt>
    <dgm:pt modelId="{18B8DBD7-ABE3-4D37-8273-82A32C62F968}" type="pres">
      <dgm:prSet presAssocID="{C033C8F7-E76A-4909-8342-03EEBA6FF2A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rain"/>
        </a:ext>
      </dgm:extLst>
    </dgm:pt>
    <dgm:pt modelId="{6C577DA1-990A-4D51-B737-21549D41DCE6}" type="pres">
      <dgm:prSet presAssocID="{C033C8F7-E76A-4909-8342-03EEBA6FF2A0}" presName="spaceRect" presStyleCnt="0"/>
      <dgm:spPr/>
    </dgm:pt>
    <dgm:pt modelId="{074A1C0F-0370-4530-98AB-9E6EF46DDF8A}" type="pres">
      <dgm:prSet presAssocID="{C033C8F7-E76A-4909-8342-03EEBA6FF2A0}" presName="parTx" presStyleLbl="revTx" presStyleIdx="2" presStyleCnt="3">
        <dgm:presLayoutVars>
          <dgm:chMax val="0"/>
          <dgm:chPref val="0"/>
        </dgm:presLayoutVars>
      </dgm:prSet>
      <dgm:spPr/>
    </dgm:pt>
  </dgm:ptLst>
  <dgm:cxnLst>
    <dgm:cxn modelId="{AE640139-6790-423A-ADEA-F1FAC305085C}" srcId="{6EEEFF72-E9D5-42E1-B5CA-BBC50E694597}" destId="{C033C8F7-E76A-4909-8342-03EEBA6FF2A0}" srcOrd="2" destOrd="0" parTransId="{2E91B4C2-89F8-4551-89D0-CA8598F4994A}" sibTransId="{9C17223C-88D2-45BA-BFA5-B9D4C0C1B5CC}"/>
    <dgm:cxn modelId="{E7E4AB79-4BBC-4E5B-B613-1B53B13C776C}" type="presOf" srcId="{2F020C76-752C-4A2C-8E34-3BB712A11E41}" destId="{FCB15BEA-0A78-410C-9821-EFFEA8D95798}" srcOrd="0" destOrd="0" presId="urn:microsoft.com/office/officeart/2018/2/layout/IconVerticalSolidList"/>
    <dgm:cxn modelId="{960BC39E-AE3E-41DB-A506-76D1FEB77BD8}" srcId="{6EEEFF72-E9D5-42E1-B5CA-BBC50E694597}" destId="{2F020C76-752C-4A2C-8E34-3BB712A11E41}" srcOrd="0" destOrd="0" parTransId="{F1596A33-E70A-489F-81CA-AA370E6C1AA1}" sibTransId="{24DCAD66-F7B4-4C00-8501-FF5DA3B474F2}"/>
    <dgm:cxn modelId="{B127D3DB-968F-400B-9259-0B2309747AD8}" type="presOf" srcId="{6EEEFF72-E9D5-42E1-B5CA-BBC50E694597}" destId="{11A495C3-61D4-4229-85D5-DD8AFBF08A8C}" srcOrd="0" destOrd="0" presId="urn:microsoft.com/office/officeart/2018/2/layout/IconVerticalSolidList"/>
    <dgm:cxn modelId="{9D7155E7-DE27-4AE7-A948-F2B8622FE76E}" type="presOf" srcId="{C033C8F7-E76A-4909-8342-03EEBA6FF2A0}" destId="{074A1C0F-0370-4530-98AB-9E6EF46DDF8A}" srcOrd="0" destOrd="0" presId="urn:microsoft.com/office/officeart/2018/2/layout/IconVerticalSolidList"/>
    <dgm:cxn modelId="{A293A7EB-7B83-45E0-BF62-E862DE76571B}" type="presOf" srcId="{F913C21E-A0F0-4B4B-8444-8DD63FB912A5}" destId="{A4F1268C-53C4-44F2-AF42-7A09440BC7C0}" srcOrd="0" destOrd="0" presId="urn:microsoft.com/office/officeart/2018/2/layout/IconVerticalSolidList"/>
    <dgm:cxn modelId="{0CF2F0FC-2BD0-4070-A513-8201D8DDE705}" srcId="{6EEEFF72-E9D5-42E1-B5CA-BBC50E694597}" destId="{F913C21E-A0F0-4B4B-8444-8DD63FB912A5}" srcOrd="1" destOrd="0" parTransId="{139D83EE-27E5-4F20-89EA-90343E6DC12F}" sibTransId="{75913754-88E4-4B35-AB01-3106D9C9C30F}"/>
    <dgm:cxn modelId="{8B52010C-E7F3-47DF-B58F-97FD0CDFB0AA}" type="presParOf" srcId="{11A495C3-61D4-4229-85D5-DD8AFBF08A8C}" destId="{23A77C37-C3BB-4756-970B-8A12CBE49E6D}" srcOrd="0" destOrd="0" presId="urn:microsoft.com/office/officeart/2018/2/layout/IconVerticalSolidList"/>
    <dgm:cxn modelId="{64E5A4D3-8AB3-431B-B172-EB4F4A856836}" type="presParOf" srcId="{23A77C37-C3BB-4756-970B-8A12CBE49E6D}" destId="{739E527C-A23C-4048-B732-F12CEAD922A0}" srcOrd="0" destOrd="0" presId="urn:microsoft.com/office/officeart/2018/2/layout/IconVerticalSolidList"/>
    <dgm:cxn modelId="{4D7B62D6-F4F0-4139-A9E4-BA76F5022D1B}" type="presParOf" srcId="{23A77C37-C3BB-4756-970B-8A12CBE49E6D}" destId="{47B6989F-3E13-45B8-845D-383CC9A3390D}" srcOrd="1" destOrd="0" presId="urn:microsoft.com/office/officeart/2018/2/layout/IconVerticalSolidList"/>
    <dgm:cxn modelId="{37D272D2-B682-4CC9-99C5-17AC06225019}" type="presParOf" srcId="{23A77C37-C3BB-4756-970B-8A12CBE49E6D}" destId="{920BCE34-BF00-4575-B475-A6ECBFEDB687}" srcOrd="2" destOrd="0" presId="urn:microsoft.com/office/officeart/2018/2/layout/IconVerticalSolidList"/>
    <dgm:cxn modelId="{47560B15-9571-42CF-94BA-DB0486109E27}" type="presParOf" srcId="{23A77C37-C3BB-4756-970B-8A12CBE49E6D}" destId="{FCB15BEA-0A78-410C-9821-EFFEA8D95798}" srcOrd="3" destOrd="0" presId="urn:microsoft.com/office/officeart/2018/2/layout/IconVerticalSolidList"/>
    <dgm:cxn modelId="{0B1ECFEF-4854-4CEF-9AEE-D9A238A80649}" type="presParOf" srcId="{11A495C3-61D4-4229-85D5-DD8AFBF08A8C}" destId="{F8651D61-EC63-451C-A505-152F11B0DC88}" srcOrd="1" destOrd="0" presId="urn:microsoft.com/office/officeart/2018/2/layout/IconVerticalSolidList"/>
    <dgm:cxn modelId="{FBCF47AB-867E-4D30-8CF4-72D46752115C}" type="presParOf" srcId="{11A495C3-61D4-4229-85D5-DD8AFBF08A8C}" destId="{02DB6493-6003-4CB8-8F08-834C17C0AB5B}" srcOrd="2" destOrd="0" presId="urn:microsoft.com/office/officeart/2018/2/layout/IconVerticalSolidList"/>
    <dgm:cxn modelId="{95B13BCE-3BB1-4757-B5F0-6CAFBBBBE09C}" type="presParOf" srcId="{02DB6493-6003-4CB8-8F08-834C17C0AB5B}" destId="{1994903A-EEC0-4E14-AE32-78977FD4DAE7}" srcOrd="0" destOrd="0" presId="urn:microsoft.com/office/officeart/2018/2/layout/IconVerticalSolidList"/>
    <dgm:cxn modelId="{270DDF15-2D59-4177-A23D-33AA9453AB10}" type="presParOf" srcId="{02DB6493-6003-4CB8-8F08-834C17C0AB5B}" destId="{1CCF6A4C-5D3F-4740-8E3C-F71FFA8078DF}" srcOrd="1" destOrd="0" presId="urn:microsoft.com/office/officeart/2018/2/layout/IconVerticalSolidList"/>
    <dgm:cxn modelId="{9670C8A8-A694-4C9E-9F3D-C9E92AC8D940}" type="presParOf" srcId="{02DB6493-6003-4CB8-8F08-834C17C0AB5B}" destId="{6EB2B9A0-9E64-44DD-A351-CBB43A1E8B43}" srcOrd="2" destOrd="0" presId="urn:microsoft.com/office/officeart/2018/2/layout/IconVerticalSolidList"/>
    <dgm:cxn modelId="{4F290580-11EB-45AD-A3C6-78CDF8B417EA}" type="presParOf" srcId="{02DB6493-6003-4CB8-8F08-834C17C0AB5B}" destId="{A4F1268C-53C4-44F2-AF42-7A09440BC7C0}" srcOrd="3" destOrd="0" presId="urn:microsoft.com/office/officeart/2018/2/layout/IconVerticalSolidList"/>
    <dgm:cxn modelId="{2DF8EE97-AF9A-4A48-A049-4BC07B76BBA9}" type="presParOf" srcId="{11A495C3-61D4-4229-85D5-DD8AFBF08A8C}" destId="{1F650C1F-40EE-4DC0-A40F-7A1B66DD687F}" srcOrd="3" destOrd="0" presId="urn:microsoft.com/office/officeart/2018/2/layout/IconVerticalSolidList"/>
    <dgm:cxn modelId="{211612E9-022F-4FC3-A223-B62763D566D8}" type="presParOf" srcId="{11A495C3-61D4-4229-85D5-DD8AFBF08A8C}" destId="{63D79606-40A8-4C4A-8F10-2B03F6C741F2}" srcOrd="4" destOrd="0" presId="urn:microsoft.com/office/officeart/2018/2/layout/IconVerticalSolidList"/>
    <dgm:cxn modelId="{9A339967-60F3-4D3A-BE80-6BA99FD685D9}" type="presParOf" srcId="{63D79606-40A8-4C4A-8F10-2B03F6C741F2}" destId="{28CF861C-E0FB-48B5-BEBC-5AB1221C02BE}" srcOrd="0" destOrd="0" presId="urn:microsoft.com/office/officeart/2018/2/layout/IconVerticalSolidList"/>
    <dgm:cxn modelId="{0E084FE5-8A98-4A72-ACCA-F15B05F066B0}" type="presParOf" srcId="{63D79606-40A8-4C4A-8F10-2B03F6C741F2}" destId="{18B8DBD7-ABE3-4D37-8273-82A32C62F968}" srcOrd="1" destOrd="0" presId="urn:microsoft.com/office/officeart/2018/2/layout/IconVerticalSolidList"/>
    <dgm:cxn modelId="{6A8E0274-5B5C-4BB0-B446-670DE502446C}" type="presParOf" srcId="{63D79606-40A8-4C4A-8F10-2B03F6C741F2}" destId="{6C577DA1-990A-4D51-B737-21549D41DCE6}" srcOrd="2" destOrd="0" presId="urn:microsoft.com/office/officeart/2018/2/layout/IconVerticalSolidList"/>
    <dgm:cxn modelId="{FCFE5429-5159-4F86-986C-853A41C9E4BF}" type="presParOf" srcId="{63D79606-40A8-4C4A-8F10-2B03F6C741F2}" destId="{074A1C0F-0370-4530-98AB-9E6EF46DDF8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CF8E7B4-FE33-4752-9791-DD28FC32DB50}" type="doc">
      <dgm:prSet loTypeId="urn:microsoft.com/office/officeart/2018/2/layout/IconLabelList" loCatId="icon" qsTypeId="urn:microsoft.com/office/officeart/2005/8/quickstyle/simple1" qsCatId="simple" csTypeId="urn:microsoft.com/office/officeart/2005/8/colors/accent0_3" csCatId="mainScheme" phldr="1"/>
      <dgm:spPr/>
      <dgm:t>
        <a:bodyPr/>
        <a:lstStyle/>
        <a:p>
          <a:endParaRPr lang="en-US"/>
        </a:p>
      </dgm:t>
    </dgm:pt>
    <dgm:pt modelId="{6DDFC650-C20F-46D1-80B8-2229BACA7546}">
      <dgm:prSet custT="1"/>
      <dgm:spPr/>
      <dgm:t>
        <a:bodyPr/>
        <a:lstStyle/>
        <a:p>
          <a:pPr>
            <a:lnSpc>
              <a:spcPct val="100000"/>
            </a:lnSpc>
          </a:pPr>
          <a:r>
            <a:rPr lang="en-US" sz="2000"/>
            <a:t>Azure portal Query editor is a browser-based tool for light querying + exploration</a:t>
          </a:r>
        </a:p>
      </dgm:t>
    </dgm:pt>
    <dgm:pt modelId="{BADFA30C-910C-488C-A639-31344A8DF056}" type="parTrans" cxnId="{1254CE4F-781A-4209-9823-2A04089ED17C}">
      <dgm:prSet/>
      <dgm:spPr/>
      <dgm:t>
        <a:bodyPr/>
        <a:lstStyle/>
        <a:p>
          <a:endParaRPr lang="en-US" sz="2000"/>
        </a:p>
      </dgm:t>
    </dgm:pt>
    <dgm:pt modelId="{8C143915-6DBF-438A-B4E1-44D45F9D38B2}" type="sibTrans" cxnId="{1254CE4F-781A-4209-9823-2A04089ED17C}">
      <dgm:prSet/>
      <dgm:spPr/>
      <dgm:t>
        <a:bodyPr/>
        <a:lstStyle/>
        <a:p>
          <a:endParaRPr lang="en-US" sz="2000"/>
        </a:p>
      </dgm:t>
    </dgm:pt>
    <dgm:pt modelId="{0D9A3E16-466E-408D-96FF-E90298A3D5BF}">
      <dgm:prSet custT="1"/>
      <dgm:spPr/>
      <dgm:t>
        <a:bodyPr/>
        <a:lstStyle/>
        <a:p>
          <a:pPr>
            <a:lnSpc>
              <a:spcPct val="100000"/>
            </a:lnSpc>
          </a:pPr>
          <a:r>
            <a:rPr lang="en-US" sz="2000"/>
            <a:t>We’re adding a natural language to SQL experience</a:t>
          </a:r>
        </a:p>
      </dgm:t>
    </dgm:pt>
    <dgm:pt modelId="{1A3F4E71-9FC3-4917-A085-C0077C7E5C47}" type="parTrans" cxnId="{E91C06C4-5BB3-4758-B93B-660410ABF85F}">
      <dgm:prSet/>
      <dgm:spPr/>
      <dgm:t>
        <a:bodyPr/>
        <a:lstStyle/>
        <a:p>
          <a:endParaRPr lang="en-US" sz="2000"/>
        </a:p>
      </dgm:t>
    </dgm:pt>
    <dgm:pt modelId="{A47E5E17-2607-4432-B903-9D520941B30E}" type="sibTrans" cxnId="{E91C06C4-5BB3-4758-B93B-660410ABF85F}">
      <dgm:prSet/>
      <dgm:spPr/>
      <dgm:t>
        <a:bodyPr/>
        <a:lstStyle/>
        <a:p>
          <a:endParaRPr lang="en-US" sz="2000"/>
        </a:p>
      </dgm:t>
    </dgm:pt>
    <dgm:pt modelId="{56DF640D-3258-445F-9395-C461D99C0043}">
      <dgm:prSet custT="1"/>
      <dgm:spPr/>
      <dgm:t>
        <a:bodyPr/>
        <a:lstStyle/>
        <a:p>
          <a:pPr>
            <a:lnSpc>
              <a:spcPct val="100000"/>
            </a:lnSpc>
          </a:pPr>
          <a:r>
            <a:rPr lang="en-US" sz="2000"/>
            <a:t>Generates T-SQL queries based on natural language input</a:t>
          </a:r>
        </a:p>
      </dgm:t>
    </dgm:pt>
    <dgm:pt modelId="{9EA1256C-C35B-43BB-ABC9-8D4F76582A19}" type="parTrans" cxnId="{8DF01BAB-456E-4521-92E8-883BCA6FBD01}">
      <dgm:prSet/>
      <dgm:spPr/>
      <dgm:t>
        <a:bodyPr/>
        <a:lstStyle/>
        <a:p>
          <a:endParaRPr lang="en-US" sz="2000"/>
        </a:p>
      </dgm:t>
    </dgm:pt>
    <dgm:pt modelId="{573CAA74-A4DE-4F5E-8510-3BDA2B665DF2}" type="sibTrans" cxnId="{8DF01BAB-456E-4521-92E8-883BCA6FBD01}">
      <dgm:prSet/>
      <dgm:spPr/>
      <dgm:t>
        <a:bodyPr/>
        <a:lstStyle/>
        <a:p>
          <a:endParaRPr lang="en-US" sz="2000"/>
        </a:p>
      </dgm:t>
    </dgm:pt>
    <dgm:pt modelId="{044776E5-B443-4EF6-804E-29D19F8F8133}">
      <dgm:prSet custT="1"/>
      <dgm:spPr/>
      <dgm:t>
        <a:bodyPr/>
        <a:lstStyle/>
        <a:p>
          <a:pPr>
            <a:lnSpc>
              <a:spcPct val="100000"/>
            </a:lnSpc>
          </a:pPr>
          <a:r>
            <a:rPr lang="en-US" sz="2000">
              <a:highlight>
                <a:srgbClr val="00FFFF"/>
              </a:highlight>
            </a:rPr>
            <a:t>Uses Large Language Models (LLMs) from Azure OpenAI </a:t>
          </a:r>
        </a:p>
        <a:p>
          <a:pPr>
            <a:lnSpc>
              <a:spcPct val="100000"/>
            </a:lnSpc>
          </a:pPr>
          <a:r>
            <a:rPr lang="en-US" sz="2000">
              <a:highlight>
                <a:srgbClr val="00FF00"/>
              </a:highlight>
            </a:rPr>
            <a:t>+ Table schema</a:t>
          </a:r>
        </a:p>
        <a:p>
          <a:pPr>
            <a:lnSpc>
              <a:spcPct val="100000"/>
            </a:lnSpc>
          </a:pPr>
          <a:r>
            <a:rPr lang="en-US" sz="2000">
              <a:highlight>
                <a:srgbClr val="00FF00"/>
              </a:highlight>
            </a:rPr>
            <a:t>+ primary and foreign key constraints</a:t>
          </a:r>
        </a:p>
      </dgm:t>
    </dgm:pt>
    <dgm:pt modelId="{ED3F6BD7-4161-4F8C-A870-47D21B437EC7}" type="parTrans" cxnId="{290CBB8D-AC3A-464D-846A-BC0FF764D2AB}">
      <dgm:prSet/>
      <dgm:spPr/>
      <dgm:t>
        <a:bodyPr/>
        <a:lstStyle/>
        <a:p>
          <a:endParaRPr lang="en-US" sz="2000"/>
        </a:p>
      </dgm:t>
    </dgm:pt>
    <dgm:pt modelId="{58E86DF3-AF43-4B26-9059-B9427C068AD1}" type="sibTrans" cxnId="{290CBB8D-AC3A-464D-846A-BC0FF764D2AB}">
      <dgm:prSet/>
      <dgm:spPr/>
      <dgm:t>
        <a:bodyPr/>
        <a:lstStyle/>
        <a:p>
          <a:endParaRPr lang="en-US" sz="2000"/>
        </a:p>
      </dgm:t>
    </dgm:pt>
    <dgm:pt modelId="{B8C6AA64-5B10-4BFD-9435-A18312091F44}" type="pres">
      <dgm:prSet presAssocID="{1CF8E7B4-FE33-4752-9791-DD28FC32DB50}" presName="root" presStyleCnt="0">
        <dgm:presLayoutVars>
          <dgm:dir/>
          <dgm:resizeHandles val="exact"/>
        </dgm:presLayoutVars>
      </dgm:prSet>
      <dgm:spPr/>
    </dgm:pt>
    <dgm:pt modelId="{56DD0075-153D-4BFB-BF39-FF8AC4279B5B}" type="pres">
      <dgm:prSet presAssocID="{6DDFC650-C20F-46D1-80B8-2229BACA7546}" presName="compNode" presStyleCnt="0"/>
      <dgm:spPr/>
    </dgm:pt>
    <dgm:pt modelId="{3BF87347-EB4F-4340-8D01-6E361524DD0F}" type="pres">
      <dgm:prSet presAssocID="{6DDFC650-C20F-46D1-80B8-2229BACA754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51288851-2524-4274-8F59-819127993CFE}" type="pres">
      <dgm:prSet presAssocID="{6DDFC650-C20F-46D1-80B8-2229BACA7546}" presName="spaceRect" presStyleCnt="0"/>
      <dgm:spPr/>
    </dgm:pt>
    <dgm:pt modelId="{E7EFE355-59AA-4B2C-81C1-14A6434D621D}" type="pres">
      <dgm:prSet presAssocID="{6DDFC650-C20F-46D1-80B8-2229BACA7546}" presName="textRect" presStyleLbl="revTx" presStyleIdx="0" presStyleCnt="4">
        <dgm:presLayoutVars>
          <dgm:chMax val="1"/>
          <dgm:chPref val="1"/>
        </dgm:presLayoutVars>
      </dgm:prSet>
      <dgm:spPr/>
    </dgm:pt>
    <dgm:pt modelId="{CEB16CF6-C292-4C68-96EB-16394BDA19EA}" type="pres">
      <dgm:prSet presAssocID="{8C143915-6DBF-438A-B4E1-44D45F9D38B2}" presName="sibTrans" presStyleCnt="0"/>
      <dgm:spPr/>
    </dgm:pt>
    <dgm:pt modelId="{671021D5-BB49-4D87-8402-DD50F1CC3BD9}" type="pres">
      <dgm:prSet presAssocID="{0D9A3E16-466E-408D-96FF-E90298A3D5BF}" presName="compNode" presStyleCnt="0"/>
      <dgm:spPr/>
    </dgm:pt>
    <dgm:pt modelId="{219029B8-D2FB-451F-B639-BB7D7375C311}" type="pres">
      <dgm:prSet presAssocID="{0D9A3E16-466E-408D-96FF-E90298A3D5B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B6F4EB12-18D2-4B8C-8D04-EB26FDA9B5CA}" type="pres">
      <dgm:prSet presAssocID="{0D9A3E16-466E-408D-96FF-E90298A3D5BF}" presName="spaceRect" presStyleCnt="0"/>
      <dgm:spPr/>
    </dgm:pt>
    <dgm:pt modelId="{1E20AFE8-F655-494C-839D-A7729C4481BF}" type="pres">
      <dgm:prSet presAssocID="{0D9A3E16-466E-408D-96FF-E90298A3D5BF}" presName="textRect" presStyleLbl="revTx" presStyleIdx="1" presStyleCnt="4">
        <dgm:presLayoutVars>
          <dgm:chMax val="1"/>
          <dgm:chPref val="1"/>
        </dgm:presLayoutVars>
      </dgm:prSet>
      <dgm:spPr/>
    </dgm:pt>
    <dgm:pt modelId="{26301020-8413-40D6-8A25-F42467DD16D6}" type="pres">
      <dgm:prSet presAssocID="{A47E5E17-2607-4432-B903-9D520941B30E}" presName="sibTrans" presStyleCnt="0"/>
      <dgm:spPr/>
    </dgm:pt>
    <dgm:pt modelId="{166BD3C8-05C9-428B-A5D0-CEAFC6172D19}" type="pres">
      <dgm:prSet presAssocID="{56DF640D-3258-445F-9395-C461D99C0043}" presName="compNode" presStyleCnt="0"/>
      <dgm:spPr/>
    </dgm:pt>
    <dgm:pt modelId="{3DD46612-33E0-4788-B76A-8B15075DCD5F}" type="pres">
      <dgm:prSet presAssocID="{56DF640D-3258-445F-9395-C461D99C004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44DB9BBC-86F7-48C0-99D8-9066246FBC29}" type="pres">
      <dgm:prSet presAssocID="{56DF640D-3258-445F-9395-C461D99C0043}" presName="spaceRect" presStyleCnt="0"/>
      <dgm:spPr/>
    </dgm:pt>
    <dgm:pt modelId="{B88B9EF6-A5E4-4EDA-BAFD-FD6BBECF2FF3}" type="pres">
      <dgm:prSet presAssocID="{56DF640D-3258-445F-9395-C461D99C0043}" presName="textRect" presStyleLbl="revTx" presStyleIdx="2" presStyleCnt="4">
        <dgm:presLayoutVars>
          <dgm:chMax val="1"/>
          <dgm:chPref val="1"/>
        </dgm:presLayoutVars>
      </dgm:prSet>
      <dgm:spPr/>
    </dgm:pt>
    <dgm:pt modelId="{CFEFA389-0A7F-4D1D-9D61-A40724892F97}" type="pres">
      <dgm:prSet presAssocID="{573CAA74-A4DE-4F5E-8510-3BDA2B665DF2}" presName="sibTrans" presStyleCnt="0"/>
      <dgm:spPr/>
    </dgm:pt>
    <dgm:pt modelId="{884B387B-D3E6-4C7C-85CE-9AF3FAC86AAB}" type="pres">
      <dgm:prSet presAssocID="{044776E5-B443-4EF6-804E-29D19F8F8133}" presName="compNode" presStyleCnt="0"/>
      <dgm:spPr/>
    </dgm:pt>
    <dgm:pt modelId="{91311A8B-204F-4DB4-B514-C98A3A003280}" type="pres">
      <dgm:prSet presAssocID="{044776E5-B443-4EF6-804E-29D19F8F813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yncing Cloud"/>
        </a:ext>
      </dgm:extLst>
    </dgm:pt>
    <dgm:pt modelId="{24673924-71B4-4EC1-AB79-58BE244BFCE1}" type="pres">
      <dgm:prSet presAssocID="{044776E5-B443-4EF6-804E-29D19F8F8133}" presName="spaceRect" presStyleCnt="0"/>
      <dgm:spPr/>
    </dgm:pt>
    <dgm:pt modelId="{3DB45616-5C13-4F39-8930-68C4538DE8F5}" type="pres">
      <dgm:prSet presAssocID="{044776E5-B443-4EF6-804E-29D19F8F8133}" presName="textRect" presStyleLbl="revTx" presStyleIdx="3" presStyleCnt="4" custScaleX="104295" custScaleY="103483">
        <dgm:presLayoutVars>
          <dgm:chMax val="1"/>
          <dgm:chPref val="1"/>
        </dgm:presLayoutVars>
      </dgm:prSet>
      <dgm:spPr/>
    </dgm:pt>
  </dgm:ptLst>
  <dgm:cxnLst>
    <dgm:cxn modelId="{1254CE4F-781A-4209-9823-2A04089ED17C}" srcId="{1CF8E7B4-FE33-4752-9791-DD28FC32DB50}" destId="{6DDFC650-C20F-46D1-80B8-2229BACA7546}" srcOrd="0" destOrd="0" parTransId="{BADFA30C-910C-488C-A639-31344A8DF056}" sibTransId="{8C143915-6DBF-438A-B4E1-44D45F9D38B2}"/>
    <dgm:cxn modelId="{289C297D-2EFF-4823-82E9-C589C3F485A4}" type="presOf" srcId="{1CF8E7B4-FE33-4752-9791-DD28FC32DB50}" destId="{B8C6AA64-5B10-4BFD-9435-A18312091F44}" srcOrd="0" destOrd="0" presId="urn:microsoft.com/office/officeart/2018/2/layout/IconLabelList"/>
    <dgm:cxn modelId="{290CBB8D-AC3A-464D-846A-BC0FF764D2AB}" srcId="{1CF8E7B4-FE33-4752-9791-DD28FC32DB50}" destId="{044776E5-B443-4EF6-804E-29D19F8F8133}" srcOrd="3" destOrd="0" parTransId="{ED3F6BD7-4161-4F8C-A870-47D21B437EC7}" sibTransId="{58E86DF3-AF43-4B26-9059-B9427C068AD1}"/>
    <dgm:cxn modelId="{8DF01BAB-456E-4521-92E8-883BCA6FBD01}" srcId="{1CF8E7B4-FE33-4752-9791-DD28FC32DB50}" destId="{56DF640D-3258-445F-9395-C461D99C0043}" srcOrd="2" destOrd="0" parTransId="{9EA1256C-C35B-43BB-ABC9-8D4F76582A19}" sibTransId="{573CAA74-A4DE-4F5E-8510-3BDA2B665DF2}"/>
    <dgm:cxn modelId="{3B1AA4AE-BFDF-404E-9CE0-B1AD3F7704F2}" type="presOf" srcId="{6DDFC650-C20F-46D1-80B8-2229BACA7546}" destId="{E7EFE355-59AA-4B2C-81C1-14A6434D621D}" srcOrd="0" destOrd="0" presId="urn:microsoft.com/office/officeart/2018/2/layout/IconLabelList"/>
    <dgm:cxn modelId="{0A3B21BE-7C54-44F6-AA89-D681269D753B}" type="presOf" srcId="{0D9A3E16-466E-408D-96FF-E90298A3D5BF}" destId="{1E20AFE8-F655-494C-839D-A7729C4481BF}" srcOrd="0" destOrd="0" presId="urn:microsoft.com/office/officeart/2018/2/layout/IconLabelList"/>
    <dgm:cxn modelId="{E91C06C4-5BB3-4758-B93B-660410ABF85F}" srcId="{1CF8E7B4-FE33-4752-9791-DD28FC32DB50}" destId="{0D9A3E16-466E-408D-96FF-E90298A3D5BF}" srcOrd="1" destOrd="0" parTransId="{1A3F4E71-9FC3-4917-A085-C0077C7E5C47}" sibTransId="{A47E5E17-2607-4432-B903-9D520941B30E}"/>
    <dgm:cxn modelId="{CC9837CF-C8DA-4F35-9A9A-4DC4D5F81395}" type="presOf" srcId="{044776E5-B443-4EF6-804E-29D19F8F8133}" destId="{3DB45616-5C13-4F39-8930-68C4538DE8F5}" srcOrd="0" destOrd="0" presId="urn:microsoft.com/office/officeart/2018/2/layout/IconLabelList"/>
    <dgm:cxn modelId="{2296F1FA-7331-47F6-B60F-A2CB92735A86}" type="presOf" srcId="{56DF640D-3258-445F-9395-C461D99C0043}" destId="{B88B9EF6-A5E4-4EDA-BAFD-FD6BBECF2FF3}" srcOrd="0" destOrd="0" presId="urn:microsoft.com/office/officeart/2018/2/layout/IconLabelList"/>
    <dgm:cxn modelId="{291F5AD2-DC64-4A84-BD62-4FB66511AC00}" type="presParOf" srcId="{B8C6AA64-5B10-4BFD-9435-A18312091F44}" destId="{56DD0075-153D-4BFB-BF39-FF8AC4279B5B}" srcOrd="0" destOrd="0" presId="urn:microsoft.com/office/officeart/2018/2/layout/IconLabelList"/>
    <dgm:cxn modelId="{92542DB5-827B-420E-A53C-2A6C3A039E1E}" type="presParOf" srcId="{56DD0075-153D-4BFB-BF39-FF8AC4279B5B}" destId="{3BF87347-EB4F-4340-8D01-6E361524DD0F}" srcOrd="0" destOrd="0" presId="urn:microsoft.com/office/officeart/2018/2/layout/IconLabelList"/>
    <dgm:cxn modelId="{BAF7BDDA-D8D3-4CCE-BA6D-9ADD343880BC}" type="presParOf" srcId="{56DD0075-153D-4BFB-BF39-FF8AC4279B5B}" destId="{51288851-2524-4274-8F59-819127993CFE}" srcOrd="1" destOrd="0" presId="urn:microsoft.com/office/officeart/2018/2/layout/IconLabelList"/>
    <dgm:cxn modelId="{A13F8381-49E8-4FA8-97BD-89F7D6181317}" type="presParOf" srcId="{56DD0075-153D-4BFB-BF39-FF8AC4279B5B}" destId="{E7EFE355-59AA-4B2C-81C1-14A6434D621D}" srcOrd="2" destOrd="0" presId="urn:microsoft.com/office/officeart/2018/2/layout/IconLabelList"/>
    <dgm:cxn modelId="{FEDFE88B-D223-4C2C-BDFF-13C449DBAE15}" type="presParOf" srcId="{B8C6AA64-5B10-4BFD-9435-A18312091F44}" destId="{CEB16CF6-C292-4C68-96EB-16394BDA19EA}" srcOrd="1" destOrd="0" presId="urn:microsoft.com/office/officeart/2018/2/layout/IconLabelList"/>
    <dgm:cxn modelId="{AE34E677-0E56-40FC-AD50-C935A561CF29}" type="presParOf" srcId="{B8C6AA64-5B10-4BFD-9435-A18312091F44}" destId="{671021D5-BB49-4D87-8402-DD50F1CC3BD9}" srcOrd="2" destOrd="0" presId="urn:microsoft.com/office/officeart/2018/2/layout/IconLabelList"/>
    <dgm:cxn modelId="{AA8E5E6E-89D9-4F70-9827-2E6DBC742B44}" type="presParOf" srcId="{671021D5-BB49-4D87-8402-DD50F1CC3BD9}" destId="{219029B8-D2FB-451F-B639-BB7D7375C311}" srcOrd="0" destOrd="0" presId="urn:microsoft.com/office/officeart/2018/2/layout/IconLabelList"/>
    <dgm:cxn modelId="{D751C161-7CCE-4C07-8991-3838B8BE7660}" type="presParOf" srcId="{671021D5-BB49-4D87-8402-DD50F1CC3BD9}" destId="{B6F4EB12-18D2-4B8C-8D04-EB26FDA9B5CA}" srcOrd="1" destOrd="0" presId="urn:microsoft.com/office/officeart/2018/2/layout/IconLabelList"/>
    <dgm:cxn modelId="{8E7203E3-0789-4128-8700-76D47E40984D}" type="presParOf" srcId="{671021D5-BB49-4D87-8402-DD50F1CC3BD9}" destId="{1E20AFE8-F655-494C-839D-A7729C4481BF}" srcOrd="2" destOrd="0" presId="urn:microsoft.com/office/officeart/2018/2/layout/IconLabelList"/>
    <dgm:cxn modelId="{3EE29657-526B-4E66-9F35-CE44B423ED42}" type="presParOf" srcId="{B8C6AA64-5B10-4BFD-9435-A18312091F44}" destId="{26301020-8413-40D6-8A25-F42467DD16D6}" srcOrd="3" destOrd="0" presId="urn:microsoft.com/office/officeart/2018/2/layout/IconLabelList"/>
    <dgm:cxn modelId="{6FD92684-D788-4D79-A38D-C0D539AD4BD3}" type="presParOf" srcId="{B8C6AA64-5B10-4BFD-9435-A18312091F44}" destId="{166BD3C8-05C9-428B-A5D0-CEAFC6172D19}" srcOrd="4" destOrd="0" presId="urn:microsoft.com/office/officeart/2018/2/layout/IconLabelList"/>
    <dgm:cxn modelId="{E991CB97-7C57-4A68-862C-399A7ECB8E75}" type="presParOf" srcId="{166BD3C8-05C9-428B-A5D0-CEAFC6172D19}" destId="{3DD46612-33E0-4788-B76A-8B15075DCD5F}" srcOrd="0" destOrd="0" presId="urn:microsoft.com/office/officeart/2018/2/layout/IconLabelList"/>
    <dgm:cxn modelId="{41E978FE-51C5-4BBC-820F-E25101C9B0C8}" type="presParOf" srcId="{166BD3C8-05C9-428B-A5D0-CEAFC6172D19}" destId="{44DB9BBC-86F7-48C0-99D8-9066246FBC29}" srcOrd="1" destOrd="0" presId="urn:microsoft.com/office/officeart/2018/2/layout/IconLabelList"/>
    <dgm:cxn modelId="{FBED0609-1C8F-4E9D-8972-1A7E4A9927B1}" type="presParOf" srcId="{166BD3C8-05C9-428B-A5D0-CEAFC6172D19}" destId="{B88B9EF6-A5E4-4EDA-BAFD-FD6BBECF2FF3}" srcOrd="2" destOrd="0" presId="urn:microsoft.com/office/officeart/2018/2/layout/IconLabelList"/>
    <dgm:cxn modelId="{9655FBD2-FF07-45B0-9B9B-4A3748E34380}" type="presParOf" srcId="{B8C6AA64-5B10-4BFD-9435-A18312091F44}" destId="{CFEFA389-0A7F-4D1D-9D61-A40724892F97}" srcOrd="5" destOrd="0" presId="urn:microsoft.com/office/officeart/2018/2/layout/IconLabelList"/>
    <dgm:cxn modelId="{3536EE76-A28F-4F13-9120-018FF3BDBF6F}" type="presParOf" srcId="{B8C6AA64-5B10-4BFD-9435-A18312091F44}" destId="{884B387B-D3E6-4C7C-85CE-9AF3FAC86AAB}" srcOrd="6" destOrd="0" presId="urn:microsoft.com/office/officeart/2018/2/layout/IconLabelList"/>
    <dgm:cxn modelId="{FA5AAF38-6953-47F2-823E-AC005985DABC}" type="presParOf" srcId="{884B387B-D3E6-4C7C-85CE-9AF3FAC86AAB}" destId="{91311A8B-204F-4DB4-B514-C98A3A003280}" srcOrd="0" destOrd="0" presId="urn:microsoft.com/office/officeart/2018/2/layout/IconLabelList"/>
    <dgm:cxn modelId="{F903DA78-BCC3-4978-A4C3-5C67F65C2895}" type="presParOf" srcId="{884B387B-D3E6-4C7C-85CE-9AF3FAC86AAB}" destId="{24673924-71B4-4EC1-AB79-58BE244BFCE1}" srcOrd="1" destOrd="0" presId="urn:microsoft.com/office/officeart/2018/2/layout/IconLabelList"/>
    <dgm:cxn modelId="{1CF9802B-F19F-4897-90CB-761AAB49C690}" type="presParOf" srcId="{884B387B-D3E6-4C7C-85CE-9AF3FAC86AAB}" destId="{3DB45616-5C13-4F39-8930-68C4538DE8F5}"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E88D377-2A06-422A-B2E2-3CC5974BABA0}" type="doc">
      <dgm:prSet loTypeId="urn:microsoft.com/office/officeart/2005/8/layout/vList5" loCatId="list" qsTypeId="urn:microsoft.com/office/officeart/2005/8/quickstyle/simple1" qsCatId="simple" csTypeId="urn:microsoft.com/office/officeart/2005/8/colors/accent2_2" csCatId="accent2" phldr="1"/>
      <dgm:spPr/>
      <dgm:t>
        <a:bodyPr/>
        <a:lstStyle/>
        <a:p>
          <a:endParaRPr lang="en-US"/>
        </a:p>
      </dgm:t>
    </dgm:pt>
    <dgm:pt modelId="{626A2997-7EA0-47EE-9D59-8EB63BAD2559}">
      <dgm:prSet/>
      <dgm:spPr/>
      <dgm:t>
        <a:bodyPr/>
        <a:lstStyle/>
        <a:p>
          <a:r>
            <a:rPr lang="en-US"/>
            <a:t>How much will it cost?</a:t>
          </a:r>
        </a:p>
      </dgm:t>
    </dgm:pt>
    <dgm:pt modelId="{EBD10CD7-D84C-4AFE-B9C8-F436E6EC7A28}" type="parTrans" cxnId="{E322EE24-12A8-474D-9F9A-1FE37FB86E5A}">
      <dgm:prSet/>
      <dgm:spPr/>
      <dgm:t>
        <a:bodyPr/>
        <a:lstStyle/>
        <a:p>
          <a:endParaRPr lang="en-US"/>
        </a:p>
      </dgm:t>
    </dgm:pt>
    <dgm:pt modelId="{4330BA1A-ACC3-43AD-8903-FA1938074639}" type="sibTrans" cxnId="{E322EE24-12A8-474D-9F9A-1FE37FB86E5A}">
      <dgm:prSet/>
      <dgm:spPr/>
      <dgm:t>
        <a:bodyPr/>
        <a:lstStyle/>
        <a:p>
          <a:endParaRPr lang="en-US"/>
        </a:p>
      </dgm:t>
    </dgm:pt>
    <dgm:pt modelId="{884E2D17-E1F6-429E-99F9-6A12CAB26B64}">
      <dgm:prSet/>
      <dgm:spPr/>
      <dgm:t>
        <a:bodyPr/>
        <a:lstStyle/>
        <a:p>
          <a:r>
            <a:rPr lang="en-US"/>
            <a:t>No charge right now, but there will be announcements leading up to Azure Copilot General Availability.</a:t>
          </a:r>
        </a:p>
      </dgm:t>
    </dgm:pt>
    <dgm:pt modelId="{E838F88A-EF4E-4D1D-8AE9-308F530DA981}" type="parTrans" cxnId="{91ACE55A-635A-466C-9A9E-A6F678EB1ABF}">
      <dgm:prSet/>
      <dgm:spPr/>
      <dgm:t>
        <a:bodyPr/>
        <a:lstStyle/>
        <a:p>
          <a:endParaRPr lang="en-US"/>
        </a:p>
      </dgm:t>
    </dgm:pt>
    <dgm:pt modelId="{6138D430-C3BA-4A85-B37E-D74467B2C930}" type="sibTrans" cxnId="{91ACE55A-635A-466C-9A9E-A6F678EB1ABF}">
      <dgm:prSet/>
      <dgm:spPr/>
      <dgm:t>
        <a:bodyPr/>
        <a:lstStyle/>
        <a:p>
          <a:endParaRPr lang="en-US"/>
        </a:p>
      </dgm:t>
    </dgm:pt>
    <dgm:pt modelId="{C1920923-9BEA-4F54-BA3F-8951E9DFF3FC}">
      <dgm:prSet/>
      <dgm:spPr/>
      <dgm:t>
        <a:bodyPr/>
        <a:lstStyle/>
        <a:p>
          <a:r>
            <a:rPr lang="en-US"/>
            <a:t>What Azure SQL Database offerings are supported in preview?</a:t>
          </a:r>
        </a:p>
      </dgm:t>
    </dgm:pt>
    <dgm:pt modelId="{2822F7C1-75D4-42E7-AAE9-968C83E48FB1}" type="parTrans" cxnId="{6905A62B-1100-4D8F-8384-C6CB61EE7792}">
      <dgm:prSet/>
      <dgm:spPr/>
      <dgm:t>
        <a:bodyPr/>
        <a:lstStyle/>
        <a:p>
          <a:endParaRPr lang="en-US"/>
        </a:p>
      </dgm:t>
    </dgm:pt>
    <dgm:pt modelId="{B240A095-9F61-4BF5-BE58-CECA96CE40C6}" type="sibTrans" cxnId="{6905A62B-1100-4D8F-8384-C6CB61EE7792}">
      <dgm:prSet/>
      <dgm:spPr/>
      <dgm:t>
        <a:bodyPr/>
        <a:lstStyle/>
        <a:p>
          <a:endParaRPr lang="en-US"/>
        </a:p>
      </dgm:t>
    </dgm:pt>
    <dgm:pt modelId="{7D3379DE-F325-448B-A438-53F0E7087054}">
      <dgm:prSet/>
      <dgm:spPr/>
      <dgm:t>
        <a:bodyPr/>
        <a:lstStyle/>
        <a:p>
          <a:r>
            <a:rPr lang="en-US"/>
            <a:t>General Purpose, Business Critical, Hyperscale, DTU-based Standard and Premium, Serverless, and Elastic pools.</a:t>
          </a:r>
        </a:p>
      </dgm:t>
    </dgm:pt>
    <dgm:pt modelId="{B161769E-50E1-4F68-9847-70994F94E63D}" type="parTrans" cxnId="{305A6F5B-4852-4535-8D15-B6DE4F94D18B}">
      <dgm:prSet/>
      <dgm:spPr/>
      <dgm:t>
        <a:bodyPr/>
        <a:lstStyle/>
        <a:p>
          <a:endParaRPr lang="en-US"/>
        </a:p>
      </dgm:t>
    </dgm:pt>
    <dgm:pt modelId="{509D0BC6-D794-4A65-BCAF-5339B8F8872E}" type="sibTrans" cxnId="{305A6F5B-4852-4535-8D15-B6DE4F94D18B}">
      <dgm:prSet/>
      <dgm:spPr/>
      <dgm:t>
        <a:bodyPr/>
        <a:lstStyle/>
        <a:p>
          <a:endParaRPr lang="en-US"/>
        </a:p>
      </dgm:t>
    </dgm:pt>
    <dgm:pt modelId="{5FB28212-AC6F-49EF-AFD1-3BBE7155CB67}">
      <dgm:prSet/>
      <dgm:spPr/>
      <dgm:t>
        <a:bodyPr/>
        <a:lstStyle/>
        <a:p>
          <a:r>
            <a:rPr lang="en-US"/>
            <a:t>What about Copilots for other SQL offerings?</a:t>
          </a:r>
        </a:p>
      </dgm:t>
    </dgm:pt>
    <dgm:pt modelId="{3386D264-9F08-43D1-A6E6-EBB28EDC225C}" type="parTrans" cxnId="{72704FF6-F002-4D18-AB4F-E920C6B7D91A}">
      <dgm:prSet/>
      <dgm:spPr/>
      <dgm:t>
        <a:bodyPr/>
        <a:lstStyle/>
        <a:p>
          <a:endParaRPr lang="en-US"/>
        </a:p>
      </dgm:t>
    </dgm:pt>
    <dgm:pt modelId="{E44A2769-C2CF-4895-97ED-72A1383DDE94}" type="sibTrans" cxnId="{72704FF6-F002-4D18-AB4F-E920C6B7D91A}">
      <dgm:prSet/>
      <dgm:spPr/>
      <dgm:t>
        <a:bodyPr/>
        <a:lstStyle/>
        <a:p>
          <a:endParaRPr lang="en-US"/>
        </a:p>
      </dgm:t>
    </dgm:pt>
    <dgm:pt modelId="{49DF02E7-3D1C-4E73-9E96-67B4B9FA7FE2}">
      <dgm:prSet/>
      <dgm:spPr/>
      <dgm:t>
        <a:bodyPr/>
        <a:lstStyle/>
        <a:p>
          <a:r>
            <a:rPr lang="en-US"/>
            <a:t>We expect opportunities for Copilots across the SQL portfolio. Stay tuned!</a:t>
          </a:r>
        </a:p>
      </dgm:t>
    </dgm:pt>
    <dgm:pt modelId="{B4E075D7-145A-4307-B1C3-7A0364F007E3}" type="parTrans" cxnId="{F5D352E7-785D-4159-82F0-0030AA0D8D1D}">
      <dgm:prSet/>
      <dgm:spPr/>
      <dgm:t>
        <a:bodyPr/>
        <a:lstStyle/>
        <a:p>
          <a:endParaRPr lang="en-US"/>
        </a:p>
      </dgm:t>
    </dgm:pt>
    <dgm:pt modelId="{14874062-28E7-44CD-A63E-79AF198BAFD9}" type="sibTrans" cxnId="{F5D352E7-785D-4159-82F0-0030AA0D8D1D}">
      <dgm:prSet/>
      <dgm:spPr/>
      <dgm:t>
        <a:bodyPr/>
        <a:lstStyle/>
        <a:p>
          <a:endParaRPr lang="en-US"/>
        </a:p>
      </dgm:t>
    </dgm:pt>
    <dgm:pt modelId="{77ED28CF-4232-45EF-AE05-D1D9B5DBAF53}">
      <dgm:prSet/>
      <dgm:spPr/>
      <dgm:t>
        <a:bodyPr/>
        <a:lstStyle/>
        <a:p>
          <a:r>
            <a:rPr lang="en-US"/>
            <a:t>How do I enable or disable Copilot?</a:t>
          </a:r>
        </a:p>
      </dgm:t>
    </dgm:pt>
    <dgm:pt modelId="{951F4C33-66E5-4D56-80D4-E1266BF0CD97}" type="parTrans" cxnId="{72EB6A3D-FCB8-4EE8-9F09-F6FC30F43332}">
      <dgm:prSet/>
      <dgm:spPr/>
      <dgm:t>
        <a:bodyPr/>
        <a:lstStyle/>
        <a:p>
          <a:endParaRPr lang="en-US"/>
        </a:p>
      </dgm:t>
    </dgm:pt>
    <dgm:pt modelId="{B6DED3FD-4CB8-4319-897A-210A3FA8DB31}" type="sibTrans" cxnId="{72EB6A3D-FCB8-4EE8-9F09-F6FC30F43332}">
      <dgm:prSet/>
      <dgm:spPr/>
      <dgm:t>
        <a:bodyPr/>
        <a:lstStyle/>
        <a:p>
          <a:endParaRPr lang="en-US"/>
        </a:p>
      </dgm:t>
    </dgm:pt>
    <dgm:pt modelId="{3DC06522-AF72-4661-AD59-3533D12D16F6}">
      <dgm:prSet/>
      <dgm:spPr/>
      <dgm:t>
        <a:bodyPr/>
        <a:lstStyle/>
        <a:p>
          <a:r>
            <a:rPr lang="en-US"/>
            <a:t>Manage by following these instructions:   </a:t>
          </a:r>
          <a:r>
            <a:rPr lang="en-US" b="0" cap="none" spc="0">
              <a:ln w="0"/>
              <a:solidFill>
                <a:schemeClr val="accent1"/>
              </a:solidFill>
              <a:effectLst>
                <a:outerShdw blurRad="38100" dist="25400" dir="5400000" algn="ctr" rotWithShape="0">
                  <a:srgbClr val="6E747A">
                    <a:alpha val="43000"/>
                  </a:srgbClr>
                </a:outerShdw>
              </a:effectLst>
            </a:rPr>
            <a:t>aka.ms\sqlcopilot-manage-access </a:t>
          </a:r>
          <a:endParaRPr lang="en-US"/>
        </a:p>
      </dgm:t>
    </dgm:pt>
    <dgm:pt modelId="{BBE510D2-55A9-4F1E-84B9-6296E1C1813E}" type="parTrans" cxnId="{3DA96822-5BDD-4DF8-B26C-C68D562A700B}">
      <dgm:prSet/>
      <dgm:spPr/>
      <dgm:t>
        <a:bodyPr/>
        <a:lstStyle/>
        <a:p>
          <a:endParaRPr lang="en-US"/>
        </a:p>
      </dgm:t>
    </dgm:pt>
    <dgm:pt modelId="{165BBF90-52DD-4769-B380-E32DEB3C8D18}" type="sibTrans" cxnId="{3DA96822-5BDD-4DF8-B26C-C68D562A700B}">
      <dgm:prSet/>
      <dgm:spPr/>
      <dgm:t>
        <a:bodyPr/>
        <a:lstStyle/>
        <a:p>
          <a:endParaRPr lang="en-US"/>
        </a:p>
      </dgm:t>
    </dgm:pt>
    <dgm:pt modelId="{E87FD194-6051-42D6-B21A-F64EF4CBB9BA}" type="pres">
      <dgm:prSet presAssocID="{AE88D377-2A06-422A-B2E2-3CC5974BABA0}" presName="Name0" presStyleCnt="0">
        <dgm:presLayoutVars>
          <dgm:dir/>
          <dgm:animLvl val="lvl"/>
          <dgm:resizeHandles val="exact"/>
        </dgm:presLayoutVars>
      </dgm:prSet>
      <dgm:spPr/>
    </dgm:pt>
    <dgm:pt modelId="{794BD8DD-E4E5-4CE4-9FEF-C0A86C3FED9F}" type="pres">
      <dgm:prSet presAssocID="{626A2997-7EA0-47EE-9D59-8EB63BAD2559}" presName="linNode" presStyleCnt="0"/>
      <dgm:spPr/>
    </dgm:pt>
    <dgm:pt modelId="{0861675C-49F9-4724-AAA8-F80EADB25F7C}" type="pres">
      <dgm:prSet presAssocID="{626A2997-7EA0-47EE-9D59-8EB63BAD2559}" presName="parentText" presStyleLbl="node1" presStyleIdx="0" presStyleCnt="4">
        <dgm:presLayoutVars>
          <dgm:chMax val="1"/>
          <dgm:bulletEnabled val="1"/>
        </dgm:presLayoutVars>
      </dgm:prSet>
      <dgm:spPr/>
    </dgm:pt>
    <dgm:pt modelId="{DD61F60D-6816-41CE-85C9-ACDAF7ACC4FE}" type="pres">
      <dgm:prSet presAssocID="{626A2997-7EA0-47EE-9D59-8EB63BAD2559}" presName="descendantText" presStyleLbl="alignAccFollowNode1" presStyleIdx="0" presStyleCnt="4">
        <dgm:presLayoutVars>
          <dgm:bulletEnabled val="1"/>
        </dgm:presLayoutVars>
      </dgm:prSet>
      <dgm:spPr/>
    </dgm:pt>
    <dgm:pt modelId="{8BF80DA0-9232-4EA9-9368-24333DC7D734}" type="pres">
      <dgm:prSet presAssocID="{4330BA1A-ACC3-43AD-8903-FA1938074639}" presName="sp" presStyleCnt="0"/>
      <dgm:spPr/>
    </dgm:pt>
    <dgm:pt modelId="{C8BE15DE-67FC-4EFA-AD07-7F5C74D2DA06}" type="pres">
      <dgm:prSet presAssocID="{C1920923-9BEA-4F54-BA3F-8951E9DFF3FC}" presName="linNode" presStyleCnt="0"/>
      <dgm:spPr/>
    </dgm:pt>
    <dgm:pt modelId="{589641C7-5462-4FB2-BCFB-A0D4DE8B2E1B}" type="pres">
      <dgm:prSet presAssocID="{C1920923-9BEA-4F54-BA3F-8951E9DFF3FC}" presName="parentText" presStyleLbl="node1" presStyleIdx="1" presStyleCnt="4">
        <dgm:presLayoutVars>
          <dgm:chMax val="1"/>
          <dgm:bulletEnabled val="1"/>
        </dgm:presLayoutVars>
      </dgm:prSet>
      <dgm:spPr/>
    </dgm:pt>
    <dgm:pt modelId="{BAE3790A-6BFC-4EFE-B146-3406A08FA761}" type="pres">
      <dgm:prSet presAssocID="{C1920923-9BEA-4F54-BA3F-8951E9DFF3FC}" presName="descendantText" presStyleLbl="alignAccFollowNode1" presStyleIdx="1" presStyleCnt="4">
        <dgm:presLayoutVars>
          <dgm:bulletEnabled val="1"/>
        </dgm:presLayoutVars>
      </dgm:prSet>
      <dgm:spPr/>
    </dgm:pt>
    <dgm:pt modelId="{276EAB97-ACFE-4B51-87B4-A07C0ACEBEBD}" type="pres">
      <dgm:prSet presAssocID="{B240A095-9F61-4BF5-BE58-CECA96CE40C6}" presName="sp" presStyleCnt="0"/>
      <dgm:spPr/>
    </dgm:pt>
    <dgm:pt modelId="{DB7FED62-1441-42D9-AB68-A71B459FFCDB}" type="pres">
      <dgm:prSet presAssocID="{77ED28CF-4232-45EF-AE05-D1D9B5DBAF53}" presName="linNode" presStyleCnt="0"/>
      <dgm:spPr/>
    </dgm:pt>
    <dgm:pt modelId="{723F4E03-7CA0-482E-ADE7-86647A759459}" type="pres">
      <dgm:prSet presAssocID="{77ED28CF-4232-45EF-AE05-D1D9B5DBAF53}" presName="parentText" presStyleLbl="node1" presStyleIdx="2" presStyleCnt="4">
        <dgm:presLayoutVars>
          <dgm:chMax val="1"/>
          <dgm:bulletEnabled val="1"/>
        </dgm:presLayoutVars>
      </dgm:prSet>
      <dgm:spPr/>
    </dgm:pt>
    <dgm:pt modelId="{4BD289DE-C453-4EC5-AE3E-DD297DB6B559}" type="pres">
      <dgm:prSet presAssocID="{77ED28CF-4232-45EF-AE05-D1D9B5DBAF53}" presName="descendantText" presStyleLbl="alignAccFollowNode1" presStyleIdx="2" presStyleCnt="4">
        <dgm:presLayoutVars>
          <dgm:bulletEnabled val="1"/>
        </dgm:presLayoutVars>
      </dgm:prSet>
      <dgm:spPr/>
    </dgm:pt>
    <dgm:pt modelId="{556EDE8E-9144-43FB-9B1F-C77E2BBD2449}" type="pres">
      <dgm:prSet presAssocID="{B6DED3FD-4CB8-4319-897A-210A3FA8DB31}" presName="sp" presStyleCnt="0"/>
      <dgm:spPr/>
    </dgm:pt>
    <dgm:pt modelId="{2C5D8EA7-620D-4A57-9D4F-9E1F41A6AC58}" type="pres">
      <dgm:prSet presAssocID="{5FB28212-AC6F-49EF-AFD1-3BBE7155CB67}" presName="linNode" presStyleCnt="0"/>
      <dgm:spPr/>
    </dgm:pt>
    <dgm:pt modelId="{D0437563-48F2-4F6A-95E1-6044BC6C10C5}" type="pres">
      <dgm:prSet presAssocID="{5FB28212-AC6F-49EF-AFD1-3BBE7155CB67}" presName="parentText" presStyleLbl="node1" presStyleIdx="3" presStyleCnt="4">
        <dgm:presLayoutVars>
          <dgm:chMax val="1"/>
          <dgm:bulletEnabled val="1"/>
        </dgm:presLayoutVars>
      </dgm:prSet>
      <dgm:spPr/>
    </dgm:pt>
    <dgm:pt modelId="{B5700ED9-0C71-4BF7-AAF9-4BCC62493A8C}" type="pres">
      <dgm:prSet presAssocID="{5FB28212-AC6F-49EF-AFD1-3BBE7155CB67}" presName="descendantText" presStyleLbl="alignAccFollowNode1" presStyleIdx="3" presStyleCnt="4">
        <dgm:presLayoutVars>
          <dgm:bulletEnabled val="1"/>
        </dgm:presLayoutVars>
      </dgm:prSet>
      <dgm:spPr/>
    </dgm:pt>
  </dgm:ptLst>
  <dgm:cxnLst>
    <dgm:cxn modelId="{3DA96822-5BDD-4DF8-B26C-C68D562A700B}" srcId="{77ED28CF-4232-45EF-AE05-D1D9B5DBAF53}" destId="{3DC06522-AF72-4661-AD59-3533D12D16F6}" srcOrd="0" destOrd="0" parTransId="{BBE510D2-55A9-4F1E-84B9-6296E1C1813E}" sibTransId="{165BBF90-52DD-4769-B380-E32DEB3C8D18}"/>
    <dgm:cxn modelId="{E322EE24-12A8-474D-9F9A-1FE37FB86E5A}" srcId="{AE88D377-2A06-422A-B2E2-3CC5974BABA0}" destId="{626A2997-7EA0-47EE-9D59-8EB63BAD2559}" srcOrd="0" destOrd="0" parTransId="{EBD10CD7-D84C-4AFE-B9C8-F436E6EC7A28}" sibTransId="{4330BA1A-ACC3-43AD-8903-FA1938074639}"/>
    <dgm:cxn modelId="{6905A62B-1100-4D8F-8384-C6CB61EE7792}" srcId="{AE88D377-2A06-422A-B2E2-3CC5974BABA0}" destId="{C1920923-9BEA-4F54-BA3F-8951E9DFF3FC}" srcOrd="1" destOrd="0" parTransId="{2822F7C1-75D4-42E7-AAE9-968C83E48FB1}" sibTransId="{B240A095-9F61-4BF5-BE58-CECA96CE40C6}"/>
    <dgm:cxn modelId="{72EB6A3D-FCB8-4EE8-9F09-F6FC30F43332}" srcId="{AE88D377-2A06-422A-B2E2-3CC5974BABA0}" destId="{77ED28CF-4232-45EF-AE05-D1D9B5DBAF53}" srcOrd="2" destOrd="0" parTransId="{951F4C33-66E5-4D56-80D4-E1266BF0CD97}" sibTransId="{B6DED3FD-4CB8-4319-897A-210A3FA8DB31}"/>
    <dgm:cxn modelId="{305A6F5B-4852-4535-8D15-B6DE4F94D18B}" srcId="{C1920923-9BEA-4F54-BA3F-8951E9DFF3FC}" destId="{7D3379DE-F325-448B-A438-53F0E7087054}" srcOrd="0" destOrd="0" parTransId="{B161769E-50E1-4F68-9847-70994F94E63D}" sibTransId="{509D0BC6-D794-4A65-BCAF-5339B8F8872E}"/>
    <dgm:cxn modelId="{EE16176A-2E35-4093-8447-468C682C0E77}" type="presOf" srcId="{77ED28CF-4232-45EF-AE05-D1D9B5DBAF53}" destId="{723F4E03-7CA0-482E-ADE7-86647A759459}" srcOrd="0" destOrd="0" presId="urn:microsoft.com/office/officeart/2005/8/layout/vList5"/>
    <dgm:cxn modelId="{9486A34B-B4E5-4992-830A-94B6F5973843}" type="presOf" srcId="{3DC06522-AF72-4661-AD59-3533D12D16F6}" destId="{4BD289DE-C453-4EC5-AE3E-DD297DB6B559}" srcOrd="0" destOrd="0" presId="urn:microsoft.com/office/officeart/2005/8/layout/vList5"/>
    <dgm:cxn modelId="{44194C6D-6C96-4FE7-9910-AD1A34A578AA}" type="presOf" srcId="{AE88D377-2A06-422A-B2E2-3CC5974BABA0}" destId="{E87FD194-6051-42D6-B21A-F64EF4CBB9BA}" srcOrd="0" destOrd="0" presId="urn:microsoft.com/office/officeart/2005/8/layout/vList5"/>
    <dgm:cxn modelId="{CD53C54E-BB5D-4957-B826-1C088D717AB3}" type="presOf" srcId="{49DF02E7-3D1C-4E73-9E96-67B4B9FA7FE2}" destId="{B5700ED9-0C71-4BF7-AAF9-4BCC62493A8C}" srcOrd="0" destOrd="0" presId="urn:microsoft.com/office/officeart/2005/8/layout/vList5"/>
    <dgm:cxn modelId="{91ACE55A-635A-466C-9A9E-A6F678EB1ABF}" srcId="{626A2997-7EA0-47EE-9D59-8EB63BAD2559}" destId="{884E2D17-E1F6-429E-99F9-6A12CAB26B64}" srcOrd="0" destOrd="0" parTransId="{E838F88A-EF4E-4D1D-8AE9-308F530DA981}" sibTransId="{6138D430-C3BA-4A85-B37E-D74467B2C930}"/>
    <dgm:cxn modelId="{55B9CA7D-619C-4D1A-AAE1-B0926C64C9DA}" type="presOf" srcId="{5FB28212-AC6F-49EF-AFD1-3BBE7155CB67}" destId="{D0437563-48F2-4F6A-95E1-6044BC6C10C5}" srcOrd="0" destOrd="0" presId="urn:microsoft.com/office/officeart/2005/8/layout/vList5"/>
    <dgm:cxn modelId="{0889CD9B-2CD4-45CD-AE93-9D5F6C586C89}" type="presOf" srcId="{884E2D17-E1F6-429E-99F9-6A12CAB26B64}" destId="{DD61F60D-6816-41CE-85C9-ACDAF7ACC4FE}" srcOrd="0" destOrd="0" presId="urn:microsoft.com/office/officeart/2005/8/layout/vList5"/>
    <dgm:cxn modelId="{44FF05BB-AA2C-42AB-B71A-ABB1469BDCD6}" type="presOf" srcId="{C1920923-9BEA-4F54-BA3F-8951E9DFF3FC}" destId="{589641C7-5462-4FB2-BCFB-A0D4DE8B2E1B}" srcOrd="0" destOrd="0" presId="urn:microsoft.com/office/officeart/2005/8/layout/vList5"/>
    <dgm:cxn modelId="{46ABFFCF-B359-40C4-A8F6-B40C82A4F60B}" type="presOf" srcId="{7D3379DE-F325-448B-A438-53F0E7087054}" destId="{BAE3790A-6BFC-4EFE-B146-3406A08FA761}" srcOrd="0" destOrd="0" presId="urn:microsoft.com/office/officeart/2005/8/layout/vList5"/>
    <dgm:cxn modelId="{56C966D8-DF69-4229-A43E-47D92F676FE7}" type="presOf" srcId="{626A2997-7EA0-47EE-9D59-8EB63BAD2559}" destId="{0861675C-49F9-4724-AAA8-F80EADB25F7C}" srcOrd="0" destOrd="0" presId="urn:microsoft.com/office/officeart/2005/8/layout/vList5"/>
    <dgm:cxn modelId="{F5D352E7-785D-4159-82F0-0030AA0D8D1D}" srcId="{5FB28212-AC6F-49EF-AFD1-3BBE7155CB67}" destId="{49DF02E7-3D1C-4E73-9E96-67B4B9FA7FE2}" srcOrd="0" destOrd="0" parTransId="{B4E075D7-145A-4307-B1C3-7A0364F007E3}" sibTransId="{14874062-28E7-44CD-A63E-79AF198BAFD9}"/>
    <dgm:cxn modelId="{72704FF6-F002-4D18-AB4F-E920C6B7D91A}" srcId="{AE88D377-2A06-422A-B2E2-3CC5974BABA0}" destId="{5FB28212-AC6F-49EF-AFD1-3BBE7155CB67}" srcOrd="3" destOrd="0" parTransId="{3386D264-9F08-43D1-A6E6-EBB28EDC225C}" sibTransId="{E44A2769-C2CF-4895-97ED-72A1383DDE94}"/>
    <dgm:cxn modelId="{7EAB11FB-2B8A-4F41-9E36-4434D6B03D7B}" type="presParOf" srcId="{E87FD194-6051-42D6-B21A-F64EF4CBB9BA}" destId="{794BD8DD-E4E5-4CE4-9FEF-C0A86C3FED9F}" srcOrd="0" destOrd="0" presId="urn:microsoft.com/office/officeart/2005/8/layout/vList5"/>
    <dgm:cxn modelId="{70296280-6529-4896-A64A-DEC1A2DA74DD}" type="presParOf" srcId="{794BD8DD-E4E5-4CE4-9FEF-C0A86C3FED9F}" destId="{0861675C-49F9-4724-AAA8-F80EADB25F7C}" srcOrd="0" destOrd="0" presId="urn:microsoft.com/office/officeart/2005/8/layout/vList5"/>
    <dgm:cxn modelId="{7E526499-23FA-4C34-9DE1-E46B249D32F7}" type="presParOf" srcId="{794BD8DD-E4E5-4CE4-9FEF-C0A86C3FED9F}" destId="{DD61F60D-6816-41CE-85C9-ACDAF7ACC4FE}" srcOrd="1" destOrd="0" presId="urn:microsoft.com/office/officeart/2005/8/layout/vList5"/>
    <dgm:cxn modelId="{572A69B5-6584-4085-BE2C-951FCC7BCD15}" type="presParOf" srcId="{E87FD194-6051-42D6-B21A-F64EF4CBB9BA}" destId="{8BF80DA0-9232-4EA9-9368-24333DC7D734}" srcOrd="1" destOrd="0" presId="urn:microsoft.com/office/officeart/2005/8/layout/vList5"/>
    <dgm:cxn modelId="{C05AA9E1-0C41-4DD3-A305-08E7C7A6861B}" type="presParOf" srcId="{E87FD194-6051-42D6-B21A-F64EF4CBB9BA}" destId="{C8BE15DE-67FC-4EFA-AD07-7F5C74D2DA06}" srcOrd="2" destOrd="0" presId="urn:microsoft.com/office/officeart/2005/8/layout/vList5"/>
    <dgm:cxn modelId="{2AC536CC-A404-4FFA-8363-E800E828FC51}" type="presParOf" srcId="{C8BE15DE-67FC-4EFA-AD07-7F5C74D2DA06}" destId="{589641C7-5462-4FB2-BCFB-A0D4DE8B2E1B}" srcOrd="0" destOrd="0" presId="urn:microsoft.com/office/officeart/2005/8/layout/vList5"/>
    <dgm:cxn modelId="{E7F7AEFD-9491-4F98-A472-15E4E77AAEEC}" type="presParOf" srcId="{C8BE15DE-67FC-4EFA-AD07-7F5C74D2DA06}" destId="{BAE3790A-6BFC-4EFE-B146-3406A08FA761}" srcOrd="1" destOrd="0" presId="urn:microsoft.com/office/officeart/2005/8/layout/vList5"/>
    <dgm:cxn modelId="{F5FFD23E-3A4E-4E92-8DEF-9435E24AA3D6}" type="presParOf" srcId="{E87FD194-6051-42D6-B21A-F64EF4CBB9BA}" destId="{276EAB97-ACFE-4B51-87B4-A07C0ACEBEBD}" srcOrd="3" destOrd="0" presId="urn:microsoft.com/office/officeart/2005/8/layout/vList5"/>
    <dgm:cxn modelId="{B80F1019-E71C-4CD1-834F-070CA2C7F691}" type="presParOf" srcId="{E87FD194-6051-42D6-B21A-F64EF4CBB9BA}" destId="{DB7FED62-1441-42D9-AB68-A71B459FFCDB}" srcOrd="4" destOrd="0" presId="urn:microsoft.com/office/officeart/2005/8/layout/vList5"/>
    <dgm:cxn modelId="{67C3D2E1-0391-4954-B0CD-C84C804CFAF8}" type="presParOf" srcId="{DB7FED62-1441-42D9-AB68-A71B459FFCDB}" destId="{723F4E03-7CA0-482E-ADE7-86647A759459}" srcOrd="0" destOrd="0" presId="urn:microsoft.com/office/officeart/2005/8/layout/vList5"/>
    <dgm:cxn modelId="{7A61E2FF-23AA-4F1C-A8E5-A54271451FAB}" type="presParOf" srcId="{DB7FED62-1441-42D9-AB68-A71B459FFCDB}" destId="{4BD289DE-C453-4EC5-AE3E-DD297DB6B559}" srcOrd="1" destOrd="0" presId="urn:microsoft.com/office/officeart/2005/8/layout/vList5"/>
    <dgm:cxn modelId="{8806D88A-025B-4643-85F1-49657B913F55}" type="presParOf" srcId="{E87FD194-6051-42D6-B21A-F64EF4CBB9BA}" destId="{556EDE8E-9144-43FB-9B1F-C77E2BBD2449}" srcOrd="5" destOrd="0" presId="urn:microsoft.com/office/officeart/2005/8/layout/vList5"/>
    <dgm:cxn modelId="{E9C93811-9522-4996-9769-F360C4B1B8EF}" type="presParOf" srcId="{E87FD194-6051-42D6-B21A-F64EF4CBB9BA}" destId="{2C5D8EA7-620D-4A57-9D4F-9E1F41A6AC58}" srcOrd="6" destOrd="0" presId="urn:microsoft.com/office/officeart/2005/8/layout/vList5"/>
    <dgm:cxn modelId="{B74A1F69-BCA9-4A2F-9AB6-CA777B0C7AEE}" type="presParOf" srcId="{2C5D8EA7-620D-4A57-9D4F-9E1F41A6AC58}" destId="{D0437563-48F2-4F6A-95E1-6044BC6C10C5}" srcOrd="0" destOrd="0" presId="urn:microsoft.com/office/officeart/2005/8/layout/vList5"/>
    <dgm:cxn modelId="{07AA170F-EB96-483B-9F75-8B0E6A6655E2}" type="presParOf" srcId="{2C5D8EA7-620D-4A57-9D4F-9E1F41A6AC58}" destId="{B5700ED9-0C71-4BF7-AAF9-4BCC62493A8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3D8644B-E981-47DE-A64B-37DF787B3676}" type="doc">
      <dgm:prSet loTypeId="urn:microsoft.com/office/officeart/2018/2/layout/IconVerticalSolidList" loCatId="icon" qsTypeId="urn:microsoft.com/office/officeart/2005/8/quickstyle/simple1" qsCatId="simple" csTypeId="urn:microsoft.com/office/officeart/2005/8/colors/accent0_1" csCatId="mainScheme" phldr="1"/>
      <dgm:spPr/>
      <dgm:t>
        <a:bodyPr/>
        <a:lstStyle/>
        <a:p>
          <a:endParaRPr lang="en-US"/>
        </a:p>
      </dgm:t>
    </dgm:pt>
    <dgm:pt modelId="{8D612703-08FC-4CE7-9FAA-A716430FBC9D}">
      <dgm:prSet/>
      <dgm:spPr/>
      <dgm:t>
        <a:bodyPr/>
        <a:lstStyle/>
        <a:p>
          <a:pPr>
            <a:lnSpc>
              <a:spcPct val="100000"/>
            </a:lnSpc>
          </a:pPr>
          <a:r>
            <a:rPr lang="en-US"/>
            <a:t>Azure Copilot and Azure SQL: </a:t>
          </a:r>
          <a:r>
            <a:rPr lang="en-US">
              <a:hlinkClick xmlns:r="http://schemas.openxmlformats.org/officeDocument/2006/relationships" r:id="rId1"/>
            </a:rPr>
            <a:t>https://aka.ms/sqlcopilot</a:t>
          </a:r>
        </a:p>
      </dgm:t>
    </dgm:pt>
    <dgm:pt modelId="{D43A9249-EDBC-4029-8768-E2AA59AAC395}" type="parTrans" cxnId="{B38EF85B-56C3-46CC-974F-04A46F2778A1}">
      <dgm:prSet/>
      <dgm:spPr/>
      <dgm:t>
        <a:bodyPr/>
        <a:lstStyle/>
        <a:p>
          <a:endParaRPr lang="en-US"/>
        </a:p>
      </dgm:t>
    </dgm:pt>
    <dgm:pt modelId="{726CBFAA-9812-4C0C-B04A-59B295E1F58A}" type="sibTrans" cxnId="{B38EF85B-56C3-46CC-974F-04A46F2778A1}">
      <dgm:prSet/>
      <dgm:spPr/>
      <dgm:t>
        <a:bodyPr/>
        <a:lstStyle/>
        <a:p>
          <a:endParaRPr lang="en-US"/>
        </a:p>
      </dgm:t>
    </dgm:pt>
    <dgm:pt modelId="{2684F50A-242F-4556-B77F-5075EE275400}">
      <dgm:prSet/>
      <dgm:spPr/>
      <dgm:t>
        <a:bodyPr/>
        <a:lstStyle/>
        <a:p>
          <a:pPr>
            <a:lnSpc>
              <a:spcPct val="100000"/>
            </a:lnSpc>
          </a:pPr>
          <a:r>
            <a:rPr lang="en-US"/>
            <a:t>Please provide feedback in the portal (thumbs up \ down, comments describing experience)</a:t>
          </a:r>
        </a:p>
      </dgm:t>
    </dgm:pt>
    <dgm:pt modelId="{F9C56FA2-983A-4517-B59F-F8EBBC901062}" type="parTrans" cxnId="{32D27126-820D-4C9A-B803-DDA0AF19EF35}">
      <dgm:prSet/>
      <dgm:spPr/>
      <dgm:t>
        <a:bodyPr/>
        <a:lstStyle/>
        <a:p>
          <a:endParaRPr lang="en-US"/>
        </a:p>
      </dgm:t>
    </dgm:pt>
    <dgm:pt modelId="{8941474E-00F3-42D0-ACC3-633755801988}" type="sibTrans" cxnId="{32D27126-820D-4C9A-B803-DDA0AF19EF35}">
      <dgm:prSet/>
      <dgm:spPr/>
      <dgm:t>
        <a:bodyPr/>
        <a:lstStyle/>
        <a:p>
          <a:endParaRPr lang="en-US"/>
        </a:p>
      </dgm:t>
    </dgm:pt>
    <dgm:pt modelId="{D13D09E7-72E3-415D-8558-864CDDEFF3A9}">
      <dgm:prSet/>
      <dgm:spPr/>
      <dgm:t>
        <a:bodyPr/>
        <a:lstStyle/>
        <a:p>
          <a:pPr>
            <a:lnSpc>
              <a:spcPct val="100000"/>
            </a:lnSpc>
          </a:pPr>
          <a:r>
            <a:rPr lang="en-US"/>
            <a:t>Natural language to SQL: </a:t>
          </a:r>
          <a:r>
            <a:rPr lang="en-US">
              <a:hlinkClick xmlns:r="http://schemas.openxmlformats.org/officeDocument/2006/relationships" r:id="rId2"/>
            </a:rPr>
            <a:t>https://aka.ms/sqlcopilot-nl2sql</a:t>
          </a:r>
          <a:endParaRPr lang="en-US"/>
        </a:p>
      </dgm:t>
    </dgm:pt>
    <dgm:pt modelId="{3716BA7F-D8AF-4FF4-A21B-03E13B183259}" type="sibTrans" cxnId="{DF1D42C3-629A-422A-A1D7-4BAEEFDC98D4}">
      <dgm:prSet/>
      <dgm:spPr/>
      <dgm:t>
        <a:bodyPr/>
        <a:lstStyle/>
        <a:p>
          <a:endParaRPr lang="en-US"/>
        </a:p>
      </dgm:t>
    </dgm:pt>
    <dgm:pt modelId="{03E48082-63F9-4CA1-B723-CB03C9562698}" type="parTrans" cxnId="{DF1D42C3-629A-422A-A1D7-4BAEEFDC98D4}">
      <dgm:prSet/>
      <dgm:spPr/>
      <dgm:t>
        <a:bodyPr/>
        <a:lstStyle/>
        <a:p>
          <a:endParaRPr lang="en-US"/>
        </a:p>
      </dgm:t>
    </dgm:pt>
    <dgm:pt modelId="{6B29AEE1-8491-498C-AE24-157C8B62F434}">
      <dgm:prSet/>
      <dgm:spPr/>
      <dgm:t>
        <a:bodyPr/>
        <a:lstStyle/>
        <a:p>
          <a:pPr>
            <a:lnSpc>
              <a:spcPct val="100000"/>
            </a:lnSpc>
          </a:pPr>
          <a:r>
            <a:rPr lang="en-US"/>
            <a:t>Other ideas? Email our team: </a:t>
          </a:r>
          <a:r>
            <a:rPr lang="en-US" b="0" cap="none" spc="0">
              <a:ln w="0"/>
              <a:solidFill>
                <a:schemeClr val="accent1"/>
              </a:solidFill>
              <a:effectLst>
                <a:outerShdw blurRad="38100" dist="25400" dir="5400000" algn="ctr" rotWithShape="0">
                  <a:srgbClr val="6E747A">
                    <a:alpha val="43000"/>
                  </a:srgbClr>
                </a:outerShdw>
              </a:effectLst>
            </a:rPr>
            <a:t>sqlcopilotpreview@microsoft.com</a:t>
          </a:r>
          <a:r>
            <a:rPr lang="en-US"/>
            <a:t> </a:t>
          </a:r>
        </a:p>
      </dgm:t>
    </dgm:pt>
    <dgm:pt modelId="{87013D45-159E-4F2C-91D0-CAF67155AE28}" type="parTrans" cxnId="{4F13D3AD-91D3-4946-973E-FD0AE024B59B}">
      <dgm:prSet/>
      <dgm:spPr/>
      <dgm:t>
        <a:bodyPr/>
        <a:lstStyle/>
        <a:p>
          <a:endParaRPr lang="en-US"/>
        </a:p>
      </dgm:t>
    </dgm:pt>
    <dgm:pt modelId="{EB201A8A-3440-4A4E-AB91-3E0ABD8A2CC1}" type="sibTrans" cxnId="{4F13D3AD-91D3-4946-973E-FD0AE024B59B}">
      <dgm:prSet/>
      <dgm:spPr/>
      <dgm:t>
        <a:bodyPr/>
        <a:lstStyle/>
        <a:p>
          <a:endParaRPr lang="en-US"/>
        </a:p>
      </dgm:t>
    </dgm:pt>
    <dgm:pt modelId="{A75A2160-08CE-4B50-8684-D68DFA100309}" type="pres">
      <dgm:prSet presAssocID="{13D8644B-E981-47DE-A64B-37DF787B3676}" presName="root" presStyleCnt="0">
        <dgm:presLayoutVars>
          <dgm:dir/>
          <dgm:resizeHandles val="exact"/>
        </dgm:presLayoutVars>
      </dgm:prSet>
      <dgm:spPr/>
    </dgm:pt>
    <dgm:pt modelId="{CD00A6D3-2A56-467A-BDA8-E966F571FAC8}" type="pres">
      <dgm:prSet presAssocID="{8D612703-08FC-4CE7-9FAA-A716430FBC9D}" presName="compNode" presStyleCnt="0"/>
      <dgm:spPr/>
    </dgm:pt>
    <dgm:pt modelId="{D46C4C1D-686D-4E6B-A546-453D5E620B89}" type="pres">
      <dgm:prSet presAssocID="{8D612703-08FC-4CE7-9FAA-A716430FBC9D}" presName="bgRect" presStyleLbl="bgShp" presStyleIdx="0" presStyleCnt="4"/>
      <dgm:spPr/>
    </dgm:pt>
    <dgm:pt modelId="{632DA7E6-D3F7-4C2A-91C0-95350DB53892}" type="pres">
      <dgm:prSet presAssocID="{8D612703-08FC-4CE7-9FAA-A716430FBC9D}" presName="iconRect" presStyleLbl="node1" presStyleIdx="0"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ker"/>
        </a:ext>
      </dgm:extLst>
    </dgm:pt>
    <dgm:pt modelId="{A5DFE138-650F-4209-BB67-91E80DE9B65D}" type="pres">
      <dgm:prSet presAssocID="{8D612703-08FC-4CE7-9FAA-A716430FBC9D}" presName="spaceRect" presStyleCnt="0"/>
      <dgm:spPr/>
    </dgm:pt>
    <dgm:pt modelId="{02665B4A-9423-49F0-833F-AB5ADEF96C52}" type="pres">
      <dgm:prSet presAssocID="{8D612703-08FC-4CE7-9FAA-A716430FBC9D}" presName="parTx" presStyleLbl="revTx" presStyleIdx="0" presStyleCnt="4">
        <dgm:presLayoutVars>
          <dgm:chMax val="0"/>
          <dgm:chPref val="0"/>
        </dgm:presLayoutVars>
      </dgm:prSet>
      <dgm:spPr/>
    </dgm:pt>
    <dgm:pt modelId="{E4DCC915-C803-4290-9F2C-4E89BFFDFE06}" type="pres">
      <dgm:prSet presAssocID="{726CBFAA-9812-4C0C-B04A-59B295E1F58A}" presName="sibTrans" presStyleCnt="0"/>
      <dgm:spPr/>
    </dgm:pt>
    <dgm:pt modelId="{41DC8773-DCFC-4F27-8D4B-21D76D0F041A}" type="pres">
      <dgm:prSet presAssocID="{D13D09E7-72E3-415D-8558-864CDDEFF3A9}" presName="compNode" presStyleCnt="0"/>
      <dgm:spPr/>
    </dgm:pt>
    <dgm:pt modelId="{4A690CD8-6AD1-454A-87AC-7C6B2BC7B78A}" type="pres">
      <dgm:prSet presAssocID="{D13D09E7-72E3-415D-8558-864CDDEFF3A9}" presName="bgRect" presStyleLbl="bgShp" presStyleIdx="1" presStyleCnt="4"/>
      <dgm:spPr/>
    </dgm:pt>
    <dgm:pt modelId="{7E803D51-4D58-46EA-96DA-750984E71D29}" type="pres">
      <dgm:prSet presAssocID="{D13D09E7-72E3-415D-8558-864CDDEFF3A9}" presName="iconRect" presStyleLbl="node1" presStyleIdx="1"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hat with solid fill"/>
        </a:ext>
      </dgm:extLst>
    </dgm:pt>
    <dgm:pt modelId="{19231DB5-6557-427D-9876-9DF73708FECC}" type="pres">
      <dgm:prSet presAssocID="{D13D09E7-72E3-415D-8558-864CDDEFF3A9}" presName="spaceRect" presStyleCnt="0"/>
      <dgm:spPr/>
    </dgm:pt>
    <dgm:pt modelId="{5EEF4EE5-79AF-46A4-A1B6-88C402A2A0AE}" type="pres">
      <dgm:prSet presAssocID="{D13D09E7-72E3-415D-8558-864CDDEFF3A9}" presName="parTx" presStyleLbl="revTx" presStyleIdx="1" presStyleCnt="4">
        <dgm:presLayoutVars>
          <dgm:chMax val="0"/>
          <dgm:chPref val="0"/>
        </dgm:presLayoutVars>
      </dgm:prSet>
      <dgm:spPr/>
    </dgm:pt>
    <dgm:pt modelId="{3C7A1F2E-75D4-4012-A4E3-6E663D397A18}" type="pres">
      <dgm:prSet presAssocID="{3716BA7F-D8AF-4FF4-A21B-03E13B183259}" presName="sibTrans" presStyleCnt="0"/>
      <dgm:spPr/>
    </dgm:pt>
    <dgm:pt modelId="{7230DCAE-411E-4ADA-A24C-9474F7C04381}" type="pres">
      <dgm:prSet presAssocID="{2684F50A-242F-4556-B77F-5075EE275400}" presName="compNode" presStyleCnt="0"/>
      <dgm:spPr/>
    </dgm:pt>
    <dgm:pt modelId="{77054E3F-F01E-48A9-964B-ADF1C1E784C9}" type="pres">
      <dgm:prSet presAssocID="{2684F50A-242F-4556-B77F-5075EE275400}" presName="bgRect" presStyleLbl="bgShp" presStyleIdx="2" presStyleCnt="4"/>
      <dgm:spPr/>
    </dgm:pt>
    <dgm:pt modelId="{75EBB002-6F9C-4A62-A15A-BD0929ABCA7D}" type="pres">
      <dgm:prSet presAssocID="{2684F50A-242F-4556-B77F-5075EE275400}" presName="iconRect" presStyleLbl="node1" presStyleIdx="2"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Document with solid fill"/>
        </a:ext>
      </dgm:extLst>
    </dgm:pt>
    <dgm:pt modelId="{0C69E9A9-6408-43D6-BB2C-47C98E65C669}" type="pres">
      <dgm:prSet presAssocID="{2684F50A-242F-4556-B77F-5075EE275400}" presName="spaceRect" presStyleCnt="0"/>
      <dgm:spPr/>
    </dgm:pt>
    <dgm:pt modelId="{A3C6F84A-1B68-45B0-9CD3-9C4C488AE7D6}" type="pres">
      <dgm:prSet presAssocID="{2684F50A-242F-4556-B77F-5075EE275400}" presName="parTx" presStyleLbl="revTx" presStyleIdx="2" presStyleCnt="4">
        <dgm:presLayoutVars>
          <dgm:chMax val="0"/>
          <dgm:chPref val="0"/>
        </dgm:presLayoutVars>
      </dgm:prSet>
      <dgm:spPr/>
    </dgm:pt>
    <dgm:pt modelId="{F32FBC3B-6EBB-4117-92A6-739EB12011C7}" type="pres">
      <dgm:prSet presAssocID="{8941474E-00F3-42D0-ACC3-633755801988}" presName="sibTrans" presStyleCnt="0"/>
      <dgm:spPr/>
    </dgm:pt>
    <dgm:pt modelId="{87FD3520-384A-4F43-9843-0710FA1D94CB}" type="pres">
      <dgm:prSet presAssocID="{6B29AEE1-8491-498C-AE24-157C8B62F434}" presName="compNode" presStyleCnt="0"/>
      <dgm:spPr/>
    </dgm:pt>
    <dgm:pt modelId="{4F2034F4-C2A9-4B1C-9A96-2237DA5CCA50}" type="pres">
      <dgm:prSet presAssocID="{6B29AEE1-8491-498C-AE24-157C8B62F434}" presName="bgRect" presStyleLbl="bgShp" presStyleIdx="3" presStyleCnt="4"/>
      <dgm:spPr/>
    </dgm:pt>
    <dgm:pt modelId="{6CB69946-AF88-413C-9B34-6C900B4A39E9}" type="pres">
      <dgm:prSet presAssocID="{6B29AEE1-8491-498C-AE24-157C8B62F434}" presName="iconRect" presStyleLbl="node1" presStyleIdx="3" presStyleCnt="4"/>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Email with solid fill"/>
        </a:ext>
      </dgm:extLst>
    </dgm:pt>
    <dgm:pt modelId="{9A799CEC-4959-478E-82C5-B90085FF47FA}" type="pres">
      <dgm:prSet presAssocID="{6B29AEE1-8491-498C-AE24-157C8B62F434}" presName="spaceRect" presStyleCnt="0"/>
      <dgm:spPr/>
    </dgm:pt>
    <dgm:pt modelId="{90041CDE-4A2D-473F-8875-0C44D948B0F3}" type="pres">
      <dgm:prSet presAssocID="{6B29AEE1-8491-498C-AE24-157C8B62F434}" presName="parTx" presStyleLbl="revTx" presStyleIdx="3" presStyleCnt="4">
        <dgm:presLayoutVars>
          <dgm:chMax val="0"/>
          <dgm:chPref val="0"/>
        </dgm:presLayoutVars>
      </dgm:prSet>
      <dgm:spPr/>
    </dgm:pt>
  </dgm:ptLst>
  <dgm:cxnLst>
    <dgm:cxn modelId="{76F2091D-E624-46B4-A57A-1CF8F8C33E17}" type="presOf" srcId="{13D8644B-E981-47DE-A64B-37DF787B3676}" destId="{A75A2160-08CE-4B50-8684-D68DFA100309}" srcOrd="0" destOrd="0" presId="urn:microsoft.com/office/officeart/2018/2/layout/IconVerticalSolidList"/>
    <dgm:cxn modelId="{08AB2D25-89EF-4C07-ADF6-A93E8AEC51E0}" type="presOf" srcId="{2684F50A-242F-4556-B77F-5075EE275400}" destId="{A3C6F84A-1B68-45B0-9CD3-9C4C488AE7D6}" srcOrd="0" destOrd="0" presId="urn:microsoft.com/office/officeart/2018/2/layout/IconVerticalSolidList"/>
    <dgm:cxn modelId="{32D27126-820D-4C9A-B803-DDA0AF19EF35}" srcId="{13D8644B-E981-47DE-A64B-37DF787B3676}" destId="{2684F50A-242F-4556-B77F-5075EE275400}" srcOrd="2" destOrd="0" parTransId="{F9C56FA2-983A-4517-B59F-F8EBBC901062}" sibTransId="{8941474E-00F3-42D0-ACC3-633755801988}"/>
    <dgm:cxn modelId="{B38EF85B-56C3-46CC-974F-04A46F2778A1}" srcId="{13D8644B-E981-47DE-A64B-37DF787B3676}" destId="{8D612703-08FC-4CE7-9FAA-A716430FBC9D}" srcOrd="0" destOrd="0" parTransId="{D43A9249-EDBC-4029-8768-E2AA59AAC395}" sibTransId="{726CBFAA-9812-4C0C-B04A-59B295E1F58A}"/>
    <dgm:cxn modelId="{29E0B475-0FF1-4FD2-B2DC-B5162370ED5D}" type="presOf" srcId="{8D612703-08FC-4CE7-9FAA-A716430FBC9D}" destId="{02665B4A-9423-49F0-833F-AB5ADEF96C52}" srcOrd="0" destOrd="0" presId="urn:microsoft.com/office/officeart/2018/2/layout/IconVerticalSolidList"/>
    <dgm:cxn modelId="{4F13D3AD-91D3-4946-973E-FD0AE024B59B}" srcId="{13D8644B-E981-47DE-A64B-37DF787B3676}" destId="{6B29AEE1-8491-498C-AE24-157C8B62F434}" srcOrd="3" destOrd="0" parTransId="{87013D45-159E-4F2C-91D0-CAF67155AE28}" sibTransId="{EB201A8A-3440-4A4E-AB91-3E0ABD8A2CC1}"/>
    <dgm:cxn modelId="{F6586AC0-7C0A-40EF-BBB2-79B685742B39}" type="presOf" srcId="{D13D09E7-72E3-415D-8558-864CDDEFF3A9}" destId="{5EEF4EE5-79AF-46A4-A1B6-88C402A2A0AE}" srcOrd="0" destOrd="0" presId="urn:microsoft.com/office/officeart/2018/2/layout/IconVerticalSolidList"/>
    <dgm:cxn modelId="{DF1D42C3-629A-422A-A1D7-4BAEEFDC98D4}" srcId="{13D8644B-E981-47DE-A64B-37DF787B3676}" destId="{D13D09E7-72E3-415D-8558-864CDDEFF3A9}" srcOrd="1" destOrd="0" parTransId="{03E48082-63F9-4CA1-B723-CB03C9562698}" sibTransId="{3716BA7F-D8AF-4FF4-A21B-03E13B183259}"/>
    <dgm:cxn modelId="{74D4B3C9-CA6A-4336-B9A8-D9983CB4CFC4}" type="presOf" srcId="{6B29AEE1-8491-498C-AE24-157C8B62F434}" destId="{90041CDE-4A2D-473F-8875-0C44D948B0F3}" srcOrd="0" destOrd="0" presId="urn:microsoft.com/office/officeart/2018/2/layout/IconVerticalSolidList"/>
    <dgm:cxn modelId="{8A0564AA-FD0D-4982-B021-43FE2846B0E9}" type="presParOf" srcId="{A75A2160-08CE-4B50-8684-D68DFA100309}" destId="{CD00A6D3-2A56-467A-BDA8-E966F571FAC8}" srcOrd="0" destOrd="0" presId="urn:microsoft.com/office/officeart/2018/2/layout/IconVerticalSolidList"/>
    <dgm:cxn modelId="{C78C2A9E-DDD8-4D61-9B67-32581774DE34}" type="presParOf" srcId="{CD00A6D3-2A56-467A-BDA8-E966F571FAC8}" destId="{D46C4C1D-686D-4E6B-A546-453D5E620B89}" srcOrd="0" destOrd="0" presId="urn:microsoft.com/office/officeart/2018/2/layout/IconVerticalSolidList"/>
    <dgm:cxn modelId="{EE0CA8C1-68FF-4532-AC17-9C93CEE93F23}" type="presParOf" srcId="{CD00A6D3-2A56-467A-BDA8-E966F571FAC8}" destId="{632DA7E6-D3F7-4C2A-91C0-95350DB53892}" srcOrd="1" destOrd="0" presId="urn:microsoft.com/office/officeart/2018/2/layout/IconVerticalSolidList"/>
    <dgm:cxn modelId="{8C9EA22B-C531-44E1-A9C8-9FBE2A2CA98C}" type="presParOf" srcId="{CD00A6D3-2A56-467A-BDA8-E966F571FAC8}" destId="{A5DFE138-650F-4209-BB67-91E80DE9B65D}" srcOrd="2" destOrd="0" presId="urn:microsoft.com/office/officeart/2018/2/layout/IconVerticalSolidList"/>
    <dgm:cxn modelId="{58999060-A754-470A-B1A0-7348CA26E93C}" type="presParOf" srcId="{CD00A6D3-2A56-467A-BDA8-E966F571FAC8}" destId="{02665B4A-9423-49F0-833F-AB5ADEF96C52}" srcOrd="3" destOrd="0" presId="urn:microsoft.com/office/officeart/2018/2/layout/IconVerticalSolidList"/>
    <dgm:cxn modelId="{7455C5DC-857B-49CA-B699-92D9014687E4}" type="presParOf" srcId="{A75A2160-08CE-4B50-8684-D68DFA100309}" destId="{E4DCC915-C803-4290-9F2C-4E89BFFDFE06}" srcOrd="1" destOrd="0" presId="urn:microsoft.com/office/officeart/2018/2/layout/IconVerticalSolidList"/>
    <dgm:cxn modelId="{F89F2D93-D301-448D-8D06-C18522F70050}" type="presParOf" srcId="{A75A2160-08CE-4B50-8684-D68DFA100309}" destId="{41DC8773-DCFC-4F27-8D4B-21D76D0F041A}" srcOrd="2" destOrd="0" presId="urn:microsoft.com/office/officeart/2018/2/layout/IconVerticalSolidList"/>
    <dgm:cxn modelId="{C8AA5C56-9D2B-478B-A16D-7393C9C2AFCC}" type="presParOf" srcId="{41DC8773-DCFC-4F27-8D4B-21D76D0F041A}" destId="{4A690CD8-6AD1-454A-87AC-7C6B2BC7B78A}" srcOrd="0" destOrd="0" presId="urn:microsoft.com/office/officeart/2018/2/layout/IconVerticalSolidList"/>
    <dgm:cxn modelId="{9AEBBE26-2D02-41D7-963F-446B52B0C983}" type="presParOf" srcId="{41DC8773-DCFC-4F27-8D4B-21D76D0F041A}" destId="{7E803D51-4D58-46EA-96DA-750984E71D29}" srcOrd="1" destOrd="0" presId="urn:microsoft.com/office/officeart/2018/2/layout/IconVerticalSolidList"/>
    <dgm:cxn modelId="{A74A8A17-DD0D-4E76-9CC7-CF35886D61A7}" type="presParOf" srcId="{41DC8773-DCFC-4F27-8D4B-21D76D0F041A}" destId="{19231DB5-6557-427D-9876-9DF73708FECC}" srcOrd="2" destOrd="0" presId="urn:microsoft.com/office/officeart/2018/2/layout/IconVerticalSolidList"/>
    <dgm:cxn modelId="{AEFF19E6-4EC8-4F92-978A-FF1E32B2D889}" type="presParOf" srcId="{41DC8773-DCFC-4F27-8D4B-21D76D0F041A}" destId="{5EEF4EE5-79AF-46A4-A1B6-88C402A2A0AE}" srcOrd="3" destOrd="0" presId="urn:microsoft.com/office/officeart/2018/2/layout/IconVerticalSolidList"/>
    <dgm:cxn modelId="{C8D0FC97-EF3C-43BC-9F93-E3A2F98039A4}" type="presParOf" srcId="{A75A2160-08CE-4B50-8684-D68DFA100309}" destId="{3C7A1F2E-75D4-4012-A4E3-6E663D397A18}" srcOrd="3" destOrd="0" presId="urn:microsoft.com/office/officeart/2018/2/layout/IconVerticalSolidList"/>
    <dgm:cxn modelId="{FBFAEC28-EAF5-487F-9BFE-6F4D355E0FDE}" type="presParOf" srcId="{A75A2160-08CE-4B50-8684-D68DFA100309}" destId="{7230DCAE-411E-4ADA-A24C-9474F7C04381}" srcOrd="4" destOrd="0" presId="urn:microsoft.com/office/officeart/2018/2/layout/IconVerticalSolidList"/>
    <dgm:cxn modelId="{5E5DFAEA-7BA2-4D13-9D64-9E85654D2EC8}" type="presParOf" srcId="{7230DCAE-411E-4ADA-A24C-9474F7C04381}" destId="{77054E3F-F01E-48A9-964B-ADF1C1E784C9}" srcOrd="0" destOrd="0" presId="urn:microsoft.com/office/officeart/2018/2/layout/IconVerticalSolidList"/>
    <dgm:cxn modelId="{14CC4124-40C0-4736-9177-901814CD49F3}" type="presParOf" srcId="{7230DCAE-411E-4ADA-A24C-9474F7C04381}" destId="{75EBB002-6F9C-4A62-A15A-BD0929ABCA7D}" srcOrd="1" destOrd="0" presId="urn:microsoft.com/office/officeart/2018/2/layout/IconVerticalSolidList"/>
    <dgm:cxn modelId="{9F8336B1-847B-4108-A236-9A6B68DF29CD}" type="presParOf" srcId="{7230DCAE-411E-4ADA-A24C-9474F7C04381}" destId="{0C69E9A9-6408-43D6-BB2C-47C98E65C669}" srcOrd="2" destOrd="0" presId="urn:microsoft.com/office/officeart/2018/2/layout/IconVerticalSolidList"/>
    <dgm:cxn modelId="{8826675A-EC44-462F-96C1-6DF315E9C220}" type="presParOf" srcId="{7230DCAE-411E-4ADA-A24C-9474F7C04381}" destId="{A3C6F84A-1B68-45B0-9CD3-9C4C488AE7D6}" srcOrd="3" destOrd="0" presId="urn:microsoft.com/office/officeart/2018/2/layout/IconVerticalSolidList"/>
    <dgm:cxn modelId="{3D92BDEA-306A-4929-9FE3-D1930D744429}" type="presParOf" srcId="{A75A2160-08CE-4B50-8684-D68DFA100309}" destId="{F32FBC3B-6EBB-4117-92A6-739EB12011C7}" srcOrd="5" destOrd="0" presId="urn:microsoft.com/office/officeart/2018/2/layout/IconVerticalSolidList"/>
    <dgm:cxn modelId="{D9C93748-44BE-4725-A605-F4F46D59C892}" type="presParOf" srcId="{A75A2160-08CE-4B50-8684-D68DFA100309}" destId="{87FD3520-384A-4F43-9843-0710FA1D94CB}" srcOrd="6" destOrd="0" presId="urn:microsoft.com/office/officeart/2018/2/layout/IconVerticalSolidList"/>
    <dgm:cxn modelId="{01F56361-D38E-46E7-A615-9C0EA384FE5F}" type="presParOf" srcId="{87FD3520-384A-4F43-9843-0710FA1D94CB}" destId="{4F2034F4-C2A9-4B1C-9A96-2237DA5CCA50}" srcOrd="0" destOrd="0" presId="urn:microsoft.com/office/officeart/2018/2/layout/IconVerticalSolidList"/>
    <dgm:cxn modelId="{CE74F509-40B8-4BF9-B014-EC32F44C6F6A}" type="presParOf" srcId="{87FD3520-384A-4F43-9843-0710FA1D94CB}" destId="{6CB69946-AF88-413C-9B34-6C900B4A39E9}" srcOrd="1" destOrd="0" presId="urn:microsoft.com/office/officeart/2018/2/layout/IconVerticalSolidList"/>
    <dgm:cxn modelId="{3A2A0018-2FAC-4BFB-97FB-6F68C9575C08}" type="presParOf" srcId="{87FD3520-384A-4F43-9843-0710FA1D94CB}" destId="{9A799CEC-4959-478E-82C5-B90085FF47FA}" srcOrd="2" destOrd="0" presId="urn:microsoft.com/office/officeart/2018/2/layout/IconVerticalSolidList"/>
    <dgm:cxn modelId="{A0A0DA70-126B-4825-A729-1C91BC217D36}" type="presParOf" srcId="{87FD3520-384A-4F43-9843-0710FA1D94CB}" destId="{90041CDE-4A2D-473F-8875-0C44D948B0F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3B36A36-A8E0-304B-BFB6-F7D635242546}"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US"/>
        </a:p>
      </dgm:t>
    </dgm:pt>
    <dgm:pt modelId="{2E32BA7A-F73E-0D4A-8119-676426C181FE}">
      <dgm:prSet custT="1"/>
      <dgm:spPr/>
      <dgm:t>
        <a:bodyPr/>
        <a:lstStyle/>
        <a:p>
          <a:r>
            <a:rPr lang="en-US" sz="2400"/>
            <a:t>Data Warehouse</a:t>
          </a:r>
        </a:p>
      </dgm:t>
    </dgm:pt>
    <dgm:pt modelId="{135A1FB2-3D75-4249-9B42-FB8A698FD34C}" type="parTrans" cxnId="{E4958D42-7B2B-B042-843E-046B22EFF57C}">
      <dgm:prSet/>
      <dgm:spPr/>
      <dgm:t>
        <a:bodyPr/>
        <a:lstStyle/>
        <a:p>
          <a:endParaRPr lang="en-US"/>
        </a:p>
      </dgm:t>
    </dgm:pt>
    <dgm:pt modelId="{0D858D78-4720-1B40-B0F4-8C56C2B94553}" type="sibTrans" cxnId="{E4958D42-7B2B-B042-843E-046B22EFF57C}">
      <dgm:prSet/>
      <dgm:spPr/>
      <dgm:t>
        <a:bodyPr/>
        <a:lstStyle/>
        <a:p>
          <a:endParaRPr lang="en-US"/>
        </a:p>
      </dgm:t>
    </dgm:pt>
    <dgm:pt modelId="{1C672AC0-0E85-AF46-89EC-3524BF6490D1}">
      <dgm:prSet custT="1"/>
      <dgm:spPr/>
      <dgm:t>
        <a:bodyPr/>
        <a:lstStyle/>
        <a:p>
          <a:r>
            <a:rPr lang="en-US" sz="2400"/>
            <a:t>Lakehouse</a:t>
          </a:r>
        </a:p>
      </dgm:t>
    </dgm:pt>
    <dgm:pt modelId="{5FDFA5C1-D5BD-A14B-96A9-B61E255F5B80}" type="parTrans" cxnId="{F308D32C-F90E-A647-A6CF-D3237BEB9596}">
      <dgm:prSet/>
      <dgm:spPr/>
      <dgm:t>
        <a:bodyPr/>
        <a:lstStyle/>
        <a:p>
          <a:endParaRPr lang="en-US"/>
        </a:p>
      </dgm:t>
    </dgm:pt>
    <dgm:pt modelId="{84D94971-D4A6-4541-906B-3693CC830BF2}" type="sibTrans" cxnId="{F308D32C-F90E-A647-A6CF-D3237BEB9596}">
      <dgm:prSet/>
      <dgm:spPr/>
      <dgm:t>
        <a:bodyPr/>
        <a:lstStyle/>
        <a:p>
          <a:endParaRPr lang="en-US"/>
        </a:p>
      </dgm:t>
    </dgm:pt>
    <dgm:pt modelId="{DB2D5257-DB4A-8E46-8BA3-63D61C14FF7E}">
      <dgm:prSet custT="1"/>
      <dgm:spPr/>
      <dgm:t>
        <a:bodyPr/>
        <a:lstStyle/>
        <a:p>
          <a:r>
            <a:rPr lang="en-US" sz="2400"/>
            <a:t>Data Science &amp; ML</a:t>
          </a:r>
        </a:p>
      </dgm:t>
    </dgm:pt>
    <dgm:pt modelId="{339999FA-C6AD-4D4E-95E0-1FB409CF75F1}" type="parTrans" cxnId="{F2B933D7-D34E-AF44-9FEC-E14F931A5A30}">
      <dgm:prSet/>
      <dgm:spPr/>
      <dgm:t>
        <a:bodyPr/>
        <a:lstStyle/>
        <a:p>
          <a:endParaRPr lang="en-US"/>
        </a:p>
      </dgm:t>
    </dgm:pt>
    <dgm:pt modelId="{2EB73A97-72DA-6843-A22D-040FD0B63DC8}" type="sibTrans" cxnId="{F2B933D7-D34E-AF44-9FEC-E14F931A5A30}">
      <dgm:prSet/>
      <dgm:spPr/>
      <dgm:t>
        <a:bodyPr/>
        <a:lstStyle/>
        <a:p>
          <a:endParaRPr lang="en-US"/>
        </a:p>
      </dgm:t>
    </dgm:pt>
    <dgm:pt modelId="{A1B062F5-1E43-8043-BA99-AD177BD5FA11}">
      <dgm:prSet custT="1"/>
      <dgm:spPr/>
      <dgm:t>
        <a:bodyPr/>
        <a:lstStyle/>
        <a:p>
          <a:r>
            <a:rPr lang="en-US" sz="2400"/>
            <a:t>Power BI</a:t>
          </a:r>
        </a:p>
      </dgm:t>
    </dgm:pt>
    <dgm:pt modelId="{FF1A05D3-B95A-F449-B841-24596D8A90C4}" type="parTrans" cxnId="{9D048853-5626-A94F-B013-2627A64D1740}">
      <dgm:prSet/>
      <dgm:spPr/>
      <dgm:t>
        <a:bodyPr/>
        <a:lstStyle/>
        <a:p>
          <a:endParaRPr lang="en-US"/>
        </a:p>
      </dgm:t>
    </dgm:pt>
    <dgm:pt modelId="{55BE9BC8-74DC-D94E-8B8F-1DA948B69136}" type="sibTrans" cxnId="{9D048853-5626-A94F-B013-2627A64D1740}">
      <dgm:prSet/>
      <dgm:spPr/>
      <dgm:t>
        <a:bodyPr/>
        <a:lstStyle/>
        <a:p>
          <a:endParaRPr lang="en-US"/>
        </a:p>
      </dgm:t>
    </dgm:pt>
    <dgm:pt modelId="{3A8D7F21-982F-714F-815F-B1F5B7774D86}" type="pres">
      <dgm:prSet presAssocID="{83B36A36-A8E0-304B-BFB6-F7D635242546}" presName="matrix" presStyleCnt="0">
        <dgm:presLayoutVars>
          <dgm:chMax val="1"/>
          <dgm:dir/>
          <dgm:resizeHandles val="exact"/>
        </dgm:presLayoutVars>
      </dgm:prSet>
      <dgm:spPr/>
    </dgm:pt>
    <dgm:pt modelId="{052E266B-191A-D443-9EA6-11590C75F763}" type="pres">
      <dgm:prSet presAssocID="{83B36A36-A8E0-304B-BFB6-F7D635242546}" presName="diamond" presStyleLbl="bgShp" presStyleIdx="0" presStyleCnt="1"/>
      <dgm:spPr/>
    </dgm:pt>
    <dgm:pt modelId="{3134AC13-6C64-744E-934D-88CBD08E14C1}" type="pres">
      <dgm:prSet presAssocID="{83B36A36-A8E0-304B-BFB6-F7D635242546}" presName="quad1" presStyleLbl="node1" presStyleIdx="0" presStyleCnt="4">
        <dgm:presLayoutVars>
          <dgm:chMax val="0"/>
          <dgm:chPref val="0"/>
          <dgm:bulletEnabled val="1"/>
        </dgm:presLayoutVars>
      </dgm:prSet>
      <dgm:spPr/>
    </dgm:pt>
    <dgm:pt modelId="{A6F3816C-A6C4-8744-B57C-4F68E6109D67}" type="pres">
      <dgm:prSet presAssocID="{83B36A36-A8E0-304B-BFB6-F7D635242546}" presName="quad2" presStyleLbl="node1" presStyleIdx="1" presStyleCnt="4">
        <dgm:presLayoutVars>
          <dgm:chMax val="0"/>
          <dgm:chPref val="0"/>
          <dgm:bulletEnabled val="1"/>
        </dgm:presLayoutVars>
      </dgm:prSet>
      <dgm:spPr/>
    </dgm:pt>
    <dgm:pt modelId="{514FE1BF-7388-BA4F-973D-1D70E4C38261}" type="pres">
      <dgm:prSet presAssocID="{83B36A36-A8E0-304B-BFB6-F7D635242546}" presName="quad3" presStyleLbl="node1" presStyleIdx="2" presStyleCnt="4">
        <dgm:presLayoutVars>
          <dgm:chMax val="0"/>
          <dgm:chPref val="0"/>
          <dgm:bulletEnabled val="1"/>
        </dgm:presLayoutVars>
      </dgm:prSet>
      <dgm:spPr/>
    </dgm:pt>
    <dgm:pt modelId="{F66C1F2C-92A8-7842-8561-61D66A4080A7}" type="pres">
      <dgm:prSet presAssocID="{83B36A36-A8E0-304B-BFB6-F7D635242546}" presName="quad4" presStyleLbl="node1" presStyleIdx="3" presStyleCnt="4">
        <dgm:presLayoutVars>
          <dgm:chMax val="0"/>
          <dgm:chPref val="0"/>
          <dgm:bulletEnabled val="1"/>
        </dgm:presLayoutVars>
      </dgm:prSet>
      <dgm:spPr/>
    </dgm:pt>
  </dgm:ptLst>
  <dgm:cxnLst>
    <dgm:cxn modelId="{8671A300-4C83-644D-9ADA-42D07B3E6E31}" type="presOf" srcId="{1C672AC0-0E85-AF46-89EC-3524BF6490D1}" destId="{A6F3816C-A6C4-8744-B57C-4F68E6109D67}" srcOrd="0" destOrd="0" presId="urn:microsoft.com/office/officeart/2005/8/layout/matrix3"/>
    <dgm:cxn modelId="{BEB72A1E-D2AE-DF4D-8D20-78EC119BC13F}" type="presOf" srcId="{A1B062F5-1E43-8043-BA99-AD177BD5FA11}" destId="{F66C1F2C-92A8-7842-8561-61D66A4080A7}" srcOrd="0" destOrd="0" presId="urn:microsoft.com/office/officeart/2005/8/layout/matrix3"/>
    <dgm:cxn modelId="{913D1028-D3C0-A14A-AB01-5A5BED3A6065}" type="presOf" srcId="{2E32BA7A-F73E-0D4A-8119-676426C181FE}" destId="{3134AC13-6C64-744E-934D-88CBD08E14C1}" srcOrd="0" destOrd="0" presId="urn:microsoft.com/office/officeart/2005/8/layout/matrix3"/>
    <dgm:cxn modelId="{F308D32C-F90E-A647-A6CF-D3237BEB9596}" srcId="{83B36A36-A8E0-304B-BFB6-F7D635242546}" destId="{1C672AC0-0E85-AF46-89EC-3524BF6490D1}" srcOrd="1" destOrd="0" parTransId="{5FDFA5C1-D5BD-A14B-96A9-B61E255F5B80}" sibTransId="{84D94971-D4A6-4541-906B-3693CC830BF2}"/>
    <dgm:cxn modelId="{4C962F61-E3B8-6D46-9555-8E0CEBA5AFFA}" type="presOf" srcId="{DB2D5257-DB4A-8E46-8BA3-63D61C14FF7E}" destId="{514FE1BF-7388-BA4F-973D-1D70E4C38261}" srcOrd="0" destOrd="0" presId="urn:microsoft.com/office/officeart/2005/8/layout/matrix3"/>
    <dgm:cxn modelId="{E4958D42-7B2B-B042-843E-046B22EFF57C}" srcId="{83B36A36-A8E0-304B-BFB6-F7D635242546}" destId="{2E32BA7A-F73E-0D4A-8119-676426C181FE}" srcOrd="0" destOrd="0" parTransId="{135A1FB2-3D75-4249-9B42-FB8A698FD34C}" sibTransId="{0D858D78-4720-1B40-B0F4-8C56C2B94553}"/>
    <dgm:cxn modelId="{9D048853-5626-A94F-B013-2627A64D1740}" srcId="{83B36A36-A8E0-304B-BFB6-F7D635242546}" destId="{A1B062F5-1E43-8043-BA99-AD177BD5FA11}" srcOrd="3" destOrd="0" parTransId="{FF1A05D3-B95A-F449-B841-24596D8A90C4}" sibTransId="{55BE9BC8-74DC-D94E-8B8F-1DA948B69136}"/>
    <dgm:cxn modelId="{9A93CD94-CFB7-A640-8902-D24E817AD5DF}" type="presOf" srcId="{83B36A36-A8E0-304B-BFB6-F7D635242546}" destId="{3A8D7F21-982F-714F-815F-B1F5B7774D86}" srcOrd="0" destOrd="0" presId="urn:microsoft.com/office/officeart/2005/8/layout/matrix3"/>
    <dgm:cxn modelId="{F2B933D7-D34E-AF44-9FEC-E14F931A5A30}" srcId="{83B36A36-A8E0-304B-BFB6-F7D635242546}" destId="{DB2D5257-DB4A-8E46-8BA3-63D61C14FF7E}" srcOrd="2" destOrd="0" parTransId="{339999FA-C6AD-4D4E-95E0-1FB409CF75F1}" sibTransId="{2EB73A97-72DA-6843-A22D-040FD0B63DC8}"/>
    <dgm:cxn modelId="{F3F30115-F3ED-E14D-B519-734C631D025A}" type="presParOf" srcId="{3A8D7F21-982F-714F-815F-B1F5B7774D86}" destId="{052E266B-191A-D443-9EA6-11590C75F763}" srcOrd="0" destOrd="0" presId="urn:microsoft.com/office/officeart/2005/8/layout/matrix3"/>
    <dgm:cxn modelId="{D2E96E6C-7303-5042-B3EB-56963E3A1941}" type="presParOf" srcId="{3A8D7F21-982F-714F-815F-B1F5B7774D86}" destId="{3134AC13-6C64-744E-934D-88CBD08E14C1}" srcOrd="1" destOrd="0" presId="urn:microsoft.com/office/officeart/2005/8/layout/matrix3"/>
    <dgm:cxn modelId="{3602AFF3-389E-3647-AEF5-11B9EA11BE8A}" type="presParOf" srcId="{3A8D7F21-982F-714F-815F-B1F5B7774D86}" destId="{A6F3816C-A6C4-8744-B57C-4F68E6109D67}" srcOrd="2" destOrd="0" presId="urn:microsoft.com/office/officeart/2005/8/layout/matrix3"/>
    <dgm:cxn modelId="{F3BDEC07-99C6-204D-B8C2-9545407C15B9}" type="presParOf" srcId="{3A8D7F21-982F-714F-815F-B1F5B7774D86}" destId="{514FE1BF-7388-BA4F-973D-1D70E4C38261}" srcOrd="3" destOrd="0" presId="urn:microsoft.com/office/officeart/2005/8/layout/matrix3"/>
    <dgm:cxn modelId="{D1116A99-50F8-4D44-9BC3-328FA18CEF66}" type="presParOf" srcId="{3A8D7F21-982F-714F-815F-B1F5B7774D86}" destId="{F66C1F2C-92A8-7842-8561-61D66A4080A7}"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7C165D-FC1F-4076-8334-CDEC8E8C1A09}">
      <dsp:nvSpPr>
        <dsp:cNvPr id="0" name=""/>
        <dsp:cNvSpPr/>
      </dsp:nvSpPr>
      <dsp:spPr>
        <a:xfrm>
          <a:off x="0" y="788699"/>
          <a:ext cx="11018837" cy="1447350"/>
        </a:xfrm>
        <a:prstGeom prst="roundRect">
          <a:avLst>
            <a:gd name="adj" fmla="val 10000"/>
          </a:avLst>
        </a:prstGeom>
        <a:solidFill>
          <a:schemeClr val="lt1"/>
        </a:solidFill>
        <a:ln w="1079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sp>
    <dsp:sp modelId="{E70E7C8F-FBBF-40D1-A899-81F2A656F45A}">
      <dsp:nvSpPr>
        <dsp:cNvPr id="0" name=""/>
        <dsp:cNvSpPr/>
      </dsp:nvSpPr>
      <dsp:spPr>
        <a:xfrm>
          <a:off x="437823" y="1114353"/>
          <a:ext cx="796042" cy="7960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5461D04-971E-4E63-9F80-605A6F2BD32D}">
      <dsp:nvSpPr>
        <dsp:cNvPr id="0" name=""/>
        <dsp:cNvSpPr/>
      </dsp:nvSpPr>
      <dsp:spPr>
        <a:xfrm>
          <a:off x="1671689" y="788699"/>
          <a:ext cx="4958477" cy="1447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8" tIns="153178" rIns="153178" bIns="153178" numCol="1" spcCol="1270" anchor="ctr" anchorCtr="0">
          <a:noAutofit/>
        </a:bodyPr>
        <a:lstStyle/>
        <a:p>
          <a:pPr marL="0" lvl="0" indent="0" algn="l" defTabSz="1066800">
            <a:lnSpc>
              <a:spcPct val="100000"/>
            </a:lnSpc>
            <a:spcBef>
              <a:spcPct val="0"/>
            </a:spcBef>
            <a:spcAft>
              <a:spcPct val="35000"/>
            </a:spcAft>
            <a:buNone/>
          </a:pPr>
          <a:r>
            <a:rPr lang="en-US" sz="2400" kern="1200"/>
            <a:t>Microsoft Copilot in Azure + Azure SQL skills</a:t>
          </a:r>
        </a:p>
      </dsp:txBody>
      <dsp:txXfrm>
        <a:off x="1671689" y="788699"/>
        <a:ext cx="4958477" cy="1447350"/>
      </dsp:txXfrm>
    </dsp:sp>
    <dsp:sp modelId="{169278D4-BF8F-4517-9B19-6CE27BDCE476}">
      <dsp:nvSpPr>
        <dsp:cNvPr id="0" name=""/>
        <dsp:cNvSpPr/>
      </dsp:nvSpPr>
      <dsp:spPr>
        <a:xfrm>
          <a:off x="6630166" y="788699"/>
          <a:ext cx="4387037" cy="1447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8" tIns="153178" rIns="153178" bIns="153178" numCol="1" spcCol="1270" anchor="ctr" anchorCtr="0">
          <a:noAutofit/>
        </a:bodyPr>
        <a:lstStyle/>
        <a:p>
          <a:pPr marL="0" lvl="0" indent="0" algn="l" defTabSz="800100">
            <a:lnSpc>
              <a:spcPct val="100000"/>
            </a:lnSpc>
            <a:spcBef>
              <a:spcPct val="0"/>
            </a:spcBef>
            <a:spcAft>
              <a:spcPct val="35000"/>
            </a:spcAft>
            <a:buNone/>
          </a:pPr>
          <a:r>
            <a:rPr lang="en-US" sz="1800" kern="1200"/>
            <a:t>Assists with several Azure SQL capabilities including database insights, best practices, database management, and troubleshooting common issues.</a:t>
          </a:r>
        </a:p>
      </dsp:txBody>
      <dsp:txXfrm>
        <a:off x="6630166" y="788699"/>
        <a:ext cx="4387037" cy="1447350"/>
      </dsp:txXfrm>
    </dsp:sp>
    <dsp:sp modelId="{C057094C-4E36-4AA0-B487-AE78315A0002}">
      <dsp:nvSpPr>
        <dsp:cNvPr id="0" name=""/>
        <dsp:cNvSpPr/>
      </dsp:nvSpPr>
      <dsp:spPr>
        <a:xfrm>
          <a:off x="0" y="2597887"/>
          <a:ext cx="11018837" cy="1447350"/>
        </a:xfrm>
        <a:prstGeom prst="roundRect">
          <a:avLst>
            <a:gd name="adj" fmla="val 10000"/>
          </a:avLst>
        </a:prstGeom>
        <a:solidFill>
          <a:schemeClr val="lt1"/>
        </a:solidFill>
        <a:ln w="1079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sp>
    <dsp:sp modelId="{6C89F25A-268D-4582-AD03-EA2DD91EC183}">
      <dsp:nvSpPr>
        <dsp:cNvPr id="0" name=""/>
        <dsp:cNvSpPr/>
      </dsp:nvSpPr>
      <dsp:spPr>
        <a:xfrm>
          <a:off x="437823" y="2923541"/>
          <a:ext cx="796042" cy="7960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61B12D-0C7F-4444-A770-A1ECAB854FA6}">
      <dsp:nvSpPr>
        <dsp:cNvPr id="0" name=""/>
        <dsp:cNvSpPr/>
      </dsp:nvSpPr>
      <dsp:spPr>
        <a:xfrm>
          <a:off x="1671689" y="2597887"/>
          <a:ext cx="4958477" cy="1447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8" tIns="153178" rIns="153178" bIns="153178" numCol="1" spcCol="1270" anchor="ctr" anchorCtr="0">
          <a:noAutofit/>
        </a:bodyPr>
        <a:lstStyle/>
        <a:p>
          <a:pPr marL="0" lvl="0" indent="0" algn="l" defTabSz="1066800">
            <a:lnSpc>
              <a:spcPct val="100000"/>
            </a:lnSpc>
            <a:spcBef>
              <a:spcPct val="0"/>
            </a:spcBef>
            <a:spcAft>
              <a:spcPct val="35000"/>
            </a:spcAft>
            <a:buNone/>
          </a:pPr>
          <a:r>
            <a:rPr lang="en-US" sz="2400" kern="1200"/>
            <a:t>Natural Language to SQL in Azure SQL Query editor (preview)</a:t>
          </a:r>
        </a:p>
      </dsp:txBody>
      <dsp:txXfrm>
        <a:off x="1671689" y="2597887"/>
        <a:ext cx="4958477" cy="1447350"/>
      </dsp:txXfrm>
    </dsp:sp>
    <dsp:sp modelId="{C0B9A918-B947-4D3D-A18A-A21E86B65540}">
      <dsp:nvSpPr>
        <dsp:cNvPr id="0" name=""/>
        <dsp:cNvSpPr/>
      </dsp:nvSpPr>
      <dsp:spPr>
        <a:xfrm>
          <a:off x="6630166" y="2597887"/>
          <a:ext cx="4387037" cy="1447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8" tIns="153178" rIns="153178" bIns="153178" numCol="1" spcCol="1270" anchor="ctr" anchorCtr="0">
          <a:noAutofit/>
        </a:bodyPr>
        <a:lstStyle/>
        <a:p>
          <a:pPr marL="0" lvl="0" indent="0" algn="l" defTabSz="800100">
            <a:lnSpc>
              <a:spcPct val="100000"/>
            </a:lnSpc>
            <a:spcBef>
              <a:spcPct val="0"/>
            </a:spcBef>
            <a:spcAft>
              <a:spcPct val="35000"/>
            </a:spcAft>
            <a:buNone/>
          </a:pPr>
          <a:r>
            <a:rPr lang="en-US" sz="1800" kern="1200"/>
            <a:t>Input a natural language question and receive a T-SQL query suggestion.</a:t>
          </a:r>
        </a:p>
      </dsp:txBody>
      <dsp:txXfrm>
        <a:off x="6630166" y="2597887"/>
        <a:ext cx="4387037" cy="14473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9E527C-A23C-4048-B732-F12CEAD922A0}">
      <dsp:nvSpPr>
        <dsp:cNvPr id="0" name=""/>
        <dsp:cNvSpPr/>
      </dsp:nvSpPr>
      <dsp:spPr>
        <a:xfrm>
          <a:off x="0" y="531"/>
          <a:ext cx="11018520" cy="12432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B6989F-3E13-45B8-845D-383CC9A3390D}">
      <dsp:nvSpPr>
        <dsp:cNvPr id="0" name=""/>
        <dsp:cNvSpPr/>
      </dsp:nvSpPr>
      <dsp:spPr>
        <a:xfrm>
          <a:off x="376092" y="280269"/>
          <a:ext cx="683804" cy="6838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B15BEA-0A78-410C-9821-EFFEA8D95798}">
      <dsp:nvSpPr>
        <dsp:cNvPr id="0" name=""/>
        <dsp:cNvSpPr/>
      </dsp:nvSpPr>
      <dsp:spPr>
        <a:xfrm>
          <a:off x="1435988" y="531"/>
          <a:ext cx="958253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977900">
            <a:lnSpc>
              <a:spcPct val="100000"/>
            </a:lnSpc>
            <a:spcBef>
              <a:spcPct val="0"/>
            </a:spcBef>
            <a:spcAft>
              <a:spcPct val="35000"/>
            </a:spcAft>
            <a:buNone/>
          </a:pPr>
          <a:r>
            <a:rPr lang="en-US" sz="2200" kern="1200" baseline="0"/>
            <a:t>Responses are grounded in your Azure SQL Database environment. </a:t>
          </a:r>
          <a:endParaRPr lang="en-US" sz="2200" kern="1200"/>
        </a:p>
      </dsp:txBody>
      <dsp:txXfrm>
        <a:off x="1435988" y="531"/>
        <a:ext cx="9582531" cy="1243280"/>
      </dsp:txXfrm>
    </dsp:sp>
    <dsp:sp modelId="{1994903A-EEC0-4E14-AE32-78977FD4DAE7}">
      <dsp:nvSpPr>
        <dsp:cNvPr id="0" name=""/>
        <dsp:cNvSpPr/>
      </dsp:nvSpPr>
      <dsp:spPr>
        <a:xfrm>
          <a:off x="0" y="1554631"/>
          <a:ext cx="11018520" cy="12432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CF6A4C-5D3F-4740-8E3C-F71FFA8078DF}">
      <dsp:nvSpPr>
        <dsp:cNvPr id="0" name=""/>
        <dsp:cNvSpPr/>
      </dsp:nvSpPr>
      <dsp:spPr>
        <a:xfrm>
          <a:off x="376092" y="1834369"/>
          <a:ext cx="683804" cy="6838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F1268C-53C4-44F2-AF42-7A09440BC7C0}">
      <dsp:nvSpPr>
        <dsp:cNvPr id="0" name=""/>
        <dsp:cNvSpPr/>
      </dsp:nvSpPr>
      <dsp:spPr>
        <a:xfrm>
          <a:off x="1435988" y="1554631"/>
          <a:ext cx="958253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977900">
            <a:lnSpc>
              <a:spcPct val="100000"/>
            </a:lnSpc>
            <a:spcBef>
              <a:spcPct val="0"/>
            </a:spcBef>
            <a:spcAft>
              <a:spcPct val="35000"/>
            </a:spcAft>
            <a:buNone/>
          </a:pPr>
          <a:r>
            <a:rPr lang="en-US" sz="2200" kern="1200" baseline="0"/>
            <a:t>Copilot only has access to resources that YOU have access to and can only perform analysis and actions that you have the permissions to perform. </a:t>
          </a:r>
          <a:endParaRPr lang="en-US" sz="2200" kern="1200"/>
        </a:p>
      </dsp:txBody>
      <dsp:txXfrm>
        <a:off x="1435988" y="1554631"/>
        <a:ext cx="9582531" cy="1243280"/>
      </dsp:txXfrm>
    </dsp:sp>
    <dsp:sp modelId="{28CF861C-E0FB-48B5-BEBC-5AB1221C02BE}">
      <dsp:nvSpPr>
        <dsp:cNvPr id="0" name=""/>
        <dsp:cNvSpPr/>
      </dsp:nvSpPr>
      <dsp:spPr>
        <a:xfrm>
          <a:off x="0" y="3108732"/>
          <a:ext cx="11018520" cy="12432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B8DBD7-ABE3-4D37-8273-82A32C62F968}">
      <dsp:nvSpPr>
        <dsp:cNvPr id="0" name=""/>
        <dsp:cNvSpPr/>
      </dsp:nvSpPr>
      <dsp:spPr>
        <a:xfrm>
          <a:off x="376092" y="3388470"/>
          <a:ext cx="683804" cy="6838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4A1C0F-0370-4530-98AB-9E6EF46DDF8A}">
      <dsp:nvSpPr>
        <dsp:cNvPr id="0" name=""/>
        <dsp:cNvSpPr/>
      </dsp:nvSpPr>
      <dsp:spPr>
        <a:xfrm>
          <a:off x="1435988" y="3108732"/>
          <a:ext cx="958253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977900">
            <a:lnSpc>
              <a:spcPct val="100000"/>
            </a:lnSpc>
            <a:spcBef>
              <a:spcPct val="0"/>
            </a:spcBef>
            <a:spcAft>
              <a:spcPct val="35000"/>
            </a:spcAft>
            <a:buNone/>
          </a:pPr>
          <a:r>
            <a:rPr lang="en-US" sz="2200" kern="1200" baseline="0"/>
            <a:t>User-provided prompts and responses are NOT used to further train, retrain, or improve Azure OpenAI Service foundation models. </a:t>
          </a:r>
          <a:endParaRPr lang="en-US" sz="2200" kern="1200"/>
        </a:p>
      </dsp:txBody>
      <dsp:txXfrm>
        <a:off x="1435988" y="3108732"/>
        <a:ext cx="9582531" cy="12432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F87347-EB4F-4340-8D01-6E361524DD0F}">
      <dsp:nvSpPr>
        <dsp:cNvPr id="0" name=""/>
        <dsp:cNvSpPr/>
      </dsp:nvSpPr>
      <dsp:spPr>
        <a:xfrm>
          <a:off x="2472998" y="243346"/>
          <a:ext cx="783896" cy="7838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EFE355-59AA-4B2C-81C1-14A6434D621D}">
      <dsp:nvSpPr>
        <dsp:cNvPr id="0" name=""/>
        <dsp:cNvSpPr/>
      </dsp:nvSpPr>
      <dsp:spPr>
        <a:xfrm>
          <a:off x="1993950" y="1734055"/>
          <a:ext cx="1741992" cy="3219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Azure portal Query editor is a browser-based tool for light querying + exploration</a:t>
          </a:r>
        </a:p>
      </dsp:txBody>
      <dsp:txXfrm>
        <a:off x="1993950" y="1734055"/>
        <a:ext cx="1741992" cy="3219963"/>
      </dsp:txXfrm>
    </dsp:sp>
    <dsp:sp modelId="{219029B8-D2FB-451F-B639-BB7D7375C311}">
      <dsp:nvSpPr>
        <dsp:cNvPr id="0" name=""/>
        <dsp:cNvSpPr/>
      </dsp:nvSpPr>
      <dsp:spPr>
        <a:xfrm>
          <a:off x="4519839" y="243346"/>
          <a:ext cx="783896" cy="7838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E20AFE8-F655-494C-839D-A7729C4481BF}">
      <dsp:nvSpPr>
        <dsp:cNvPr id="0" name=""/>
        <dsp:cNvSpPr/>
      </dsp:nvSpPr>
      <dsp:spPr>
        <a:xfrm>
          <a:off x="4040791" y="1734055"/>
          <a:ext cx="1741992" cy="3219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We’re adding a natural language to SQL experience</a:t>
          </a:r>
        </a:p>
      </dsp:txBody>
      <dsp:txXfrm>
        <a:off x="4040791" y="1734055"/>
        <a:ext cx="1741992" cy="3219963"/>
      </dsp:txXfrm>
    </dsp:sp>
    <dsp:sp modelId="{3DD46612-33E0-4788-B76A-8B15075DCD5F}">
      <dsp:nvSpPr>
        <dsp:cNvPr id="0" name=""/>
        <dsp:cNvSpPr/>
      </dsp:nvSpPr>
      <dsp:spPr>
        <a:xfrm>
          <a:off x="6566680" y="243346"/>
          <a:ext cx="783896" cy="7838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88B9EF6-A5E4-4EDA-BAFD-FD6BBECF2FF3}">
      <dsp:nvSpPr>
        <dsp:cNvPr id="0" name=""/>
        <dsp:cNvSpPr/>
      </dsp:nvSpPr>
      <dsp:spPr>
        <a:xfrm>
          <a:off x="6087632" y="1734055"/>
          <a:ext cx="1741992" cy="3219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Generates T-SQL queries based on natural language input</a:t>
          </a:r>
        </a:p>
      </dsp:txBody>
      <dsp:txXfrm>
        <a:off x="6087632" y="1734055"/>
        <a:ext cx="1741992" cy="3219963"/>
      </dsp:txXfrm>
    </dsp:sp>
    <dsp:sp modelId="{91311A8B-204F-4DB4-B514-C98A3A003280}">
      <dsp:nvSpPr>
        <dsp:cNvPr id="0" name=""/>
        <dsp:cNvSpPr/>
      </dsp:nvSpPr>
      <dsp:spPr>
        <a:xfrm>
          <a:off x="8650930" y="215308"/>
          <a:ext cx="783896" cy="78389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B45616-5C13-4F39-8930-68C4538DE8F5}">
      <dsp:nvSpPr>
        <dsp:cNvPr id="0" name=""/>
        <dsp:cNvSpPr/>
      </dsp:nvSpPr>
      <dsp:spPr>
        <a:xfrm>
          <a:off x="8134473" y="1649942"/>
          <a:ext cx="1816810" cy="3332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highlight>
                <a:srgbClr val="00FFFF"/>
              </a:highlight>
            </a:rPr>
            <a:t>Uses Large Language Models (LLMs) from Azure OpenAI </a:t>
          </a:r>
        </a:p>
        <a:p>
          <a:pPr marL="0" lvl="0" indent="0" algn="ctr" defTabSz="889000">
            <a:lnSpc>
              <a:spcPct val="100000"/>
            </a:lnSpc>
            <a:spcBef>
              <a:spcPct val="0"/>
            </a:spcBef>
            <a:spcAft>
              <a:spcPct val="35000"/>
            </a:spcAft>
            <a:buNone/>
          </a:pPr>
          <a:r>
            <a:rPr lang="en-US" sz="2000" kern="1200">
              <a:highlight>
                <a:srgbClr val="00FF00"/>
              </a:highlight>
            </a:rPr>
            <a:t>+ Table schema</a:t>
          </a:r>
        </a:p>
        <a:p>
          <a:pPr marL="0" lvl="0" indent="0" algn="ctr" defTabSz="889000">
            <a:lnSpc>
              <a:spcPct val="100000"/>
            </a:lnSpc>
            <a:spcBef>
              <a:spcPct val="0"/>
            </a:spcBef>
            <a:spcAft>
              <a:spcPct val="35000"/>
            </a:spcAft>
            <a:buNone/>
          </a:pPr>
          <a:r>
            <a:rPr lang="en-US" sz="2000" kern="1200">
              <a:highlight>
                <a:srgbClr val="00FF00"/>
              </a:highlight>
            </a:rPr>
            <a:t>+ primary and foreign key constraints</a:t>
          </a:r>
        </a:p>
      </dsp:txBody>
      <dsp:txXfrm>
        <a:off x="8134473" y="1649942"/>
        <a:ext cx="1816810" cy="33321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61F60D-6816-41CE-85C9-ACDAF7ACC4FE}">
      <dsp:nvSpPr>
        <dsp:cNvPr id="0" name=""/>
        <dsp:cNvSpPr/>
      </dsp:nvSpPr>
      <dsp:spPr>
        <a:xfrm rot="5400000">
          <a:off x="7027354" y="-2941789"/>
          <a:ext cx="930910" cy="7052056"/>
        </a:xfrm>
        <a:prstGeom prst="round2Same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a:t>No charge right now, but there will be announcements leading up to Azure Copilot General Availability.</a:t>
          </a:r>
        </a:p>
      </dsp:txBody>
      <dsp:txXfrm rot="-5400000">
        <a:off x="3966782" y="164226"/>
        <a:ext cx="7006613" cy="840024"/>
      </dsp:txXfrm>
    </dsp:sp>
    <dsp:sp modelId="{0861675C-49F9-4724-AAA8-F80EADB25F7C}">
      <dsp:nvSpPr>
        <dsp:cNvPr id="0" name=""/>
        <dsp:cNvSpPr/>
      </dsp:nvSpPr>
      <dsp:spPr>
        <a:xfrm>
          <a:off x="0" y="2419"/>
          <a:ext cx="3966781" cy="1163638"/>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How much will it cost?</a:t>
          </a:r>
        </a:p>
      </dsp:txBody>
      <dsp:txXfrm>
        <a:off x="56804" y="59223"/>
        <a:ext cx="3853173" cy="1050030"/>
      </dsp:txXfrm>
    </dsp:sp>
    <dsp:sp modelId="{BAE3790A-6BFC-4EFE-B146-3406A08FA761}">
      <dsp:nvSpPr>
        <dsp:cNvPr id="0" name=""/>
        <dsp:cNvSpPr/>
      </dsp:nvSpPr>
      <dsp:spPr>
        <a:xfrm rot="5400000">
          <a:off x="7027354" y="-1719969"/>
          <a:ext cx="930910" cy="7052056"/>
        </a:xfrm>
        <a:prstGeom prst="round2Same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a:t>General Purpose, Business Critical, Hyperscale, DTU-based Standard and Premium, Serverless, and Elastic pools.</a:t>
          </a:r>
        </a:p>
      </dsp:txBody>
      <dsp:txXfrm rot="-5400000">
        <a:off x="3966782" y="1386046"/>
        <a:ext cx="7006613" cy="840024"/>
      </dsp:txXfrm>
    </dsp:sp>
    <dsp:sp modelId="{589641C7-5462-4FB2-BCFB-A0D4DE8B2E1B}">
      <dsp:nvSpPr>
        <dsp:cNvPr id="0" name=""/>
        <dsp:cNvSpPr/>
      </dsp:nvSpPr>
      <dsp:spPr>
        <a:xfrm>
          <a:off x="0" y="1224239"/>
          <a:ext cx="3966781" cy="1163638"/>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What Azure SQL Database offerings are supported in preview?</a:t>
          </a:r>
        </a:p>
      </dsp:txBody>
      <dsp:txXfrm>
        <a:off x="56804" y="1281043"/>
        <a:ext cx="3853173" cy="1050030"/>
      </dsp:txXfrm>
    </dsp:sp>
    <dsp:sp modelId="{4BD289DE-C453-4EC5-AE3E-DD297DB6B559}">
      <dsp:nvSpPr>
        <dsp:cNvPr id="0" name=""/>
        <dsp:cNvSpPr/>
      </dsp:nvSpPr>
      <dsp:spPr>
        <a:xfrm rot="5400000">
          <a:off x="7027354" y="-498149"/>
          <a:ext cx="930910" cy="7052056"/>
        </a:xfrm>
        <a:prstGeom prst="round2Same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a:t>Manage by following these instructions:   </a:t>
          </a:r>
          <a:r>
            <a:rPr lang="en-US" sz="2000" b="0" kern="1200" cap="none" spc="0">
              <a:ln w="0"/>
              <a:solidFill>
                <a:schemeClr val="accent1"/>
              </a:solidFill>
              <a:effectLst>
                <a:outerShdw blurRad="38100" dist="25400" dir="5400000" algn="ctr" rotWithShape="0">
                  <a:srgbClr val="6E747A">
                    <a:alpha val="43000"/>
                  </a:srgbClr>
                </a:outerShdw>
              </a:effectLst>
            </a:rPr>
            <a:t>aka.ms\sqlcopilot-manage-access </a:t>
          </a:r>
          <a:endParaRPr lang="en-US" sz="2000" kern="1200"/>
        </a:p>
      </dsp:txBody>
      <dsp:txXfrm rot="-5400000">
        <a:off x="3966782" y="2607866"/>
        <a:ext cx="7006613" cy="840024"/>
      </dsp:txXfrm>
    </dsp:sp>
    <dsp:sp modelId="{723F4E03-7CA0-482E-ADE7-86647A759459}">
      <dsp:nvSpPr>
        <dsp:cNvPr id="0" name=""/>
        <dsp:cNvSpPr/>
      </dsp:nvSpPr>
      <dsp:spPr>
        <a:xfrm>
          <a:off x="0" y="2446059"/>
          <a:ext cx="3966781" cy="1163638"/>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How do I enable or disable Copilot?</a:t>
          </a:r>
        </a:p>
      </dsp:txBody>
      <dsp:txXfrm>
        <a:off x="56804" y="2502863"/>
        <a:ext cx="3853173" cy="1050030"/>
      </dsp:txXfrm>
    </dsp:sp>
    <dsp:sp modelId="{B5700ED9-0C71-4BF7-AAF9-4BCC62493A8C}">
      <dsp:nvSpPr>
        <dsp:cNvPr id="0" name=""/>
        <dsp:cNvSpPr/>
      </dsp:nvSpPr>
      <dsp:spPr>
        <a:xfrm rot="5400000">
          <a:off x="7027354" y="723671"/>
          <a:ext cx="930910" cy="7052056"/>
        </a:xfrm>
        <a:prstGeom prst="round2Same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a:t>We expect opportunities for Copilots across the SQL portfolio. Stay tuned!</a:t>
          </a:r>
        </a:p>
      </dsp:txBody>
      <dsp:txXfrm rot="-5400000">
        <a:off x="3966782" y="3829687"/>
        <a:ext cx="7006613" cy="840024"/>
      </dsp:txXfrm>
    </dsp:sp>
    <dsp:sp modelId="{D0437563-48F2-4F6A-95E1-6044BC6C10C5}">
      <dsp:nvSpPr>
        <dsp:cNvPr id="0" name=""/>
        <dsp:cNvSpPr/>
      </dsp:nvSpPr>
      <dsp:spPr>
        <a:xfrm>
          <a:off x="0" y="3667880"/>
          <a:ext cx="3966781" cy="1163638"/>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What about Copilots for other SQL offerings?</a:t>
          </a:r>
        </a:p>
      </dsp:txBody>
      <dsp:txXfrm>
        <a:off x="56804" y="3724684"/>
        <a:ext cx="3853173" cy="105003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6C4C1D-686D-4E6B-A546-453D5E620B89}">
      <dsp:nvSpPr>
        <dsp:cNvPr id="0" name=""/>
        <dsp:cNvSpPr/>
      </dsp:nvSpPr>
      <dsp:spPr>
        <a:xfrm>
          <a:off x="0" y="2006"/>
          <a:ext cx="11018837" cy="1016826"/>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2DA7E6-D3F7-4C2A-91C0-95350DB53892}">
      <dsp:nvSpPr>
        <dsp:cNvPr id="0" name=""/>
        <dsp:cNvSpPr/>
      </dsp:nvSpPr>
      <dsp:spPr>
        <a:xfrm>
          <a:off x="307589" y="230792"/>
          <a:ext cx="559254" cy="5592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2665B4A-9423-49F0-833F-AB5ADEF96C52}">
      <dsp:nvSpPr>
        <dsp:cNvPr id="0" name=""/>
        <dsp:cNvSpPr/>
      </dsp:nvSpPr>
      <dsp:spPr>
        <a:xfrm>
          <a:off x="1174434" y="2006"/>
          <a:ext cx="9844403"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a:t>Azure Copilot and Azure SQL: </a:t>
          </a:r>
          <a:r>
            <a:rPr lang="en-US" sz="2200" kern="1200">
              <a:hlinkClick xmlns:r="http://schemas.openxmlformats.org/officeDocument/2006/relationships" r:id="rId3"/>
            </a:rPr>
            <a:t>https://aka.ms/sqlcopilot</a:t>
          </a:r>
        </a:p>
      </dsp:txBody>
      <dsp:txXfrm>
        <a:off x="1174434" y="2006"/>
        <a:ext cx="9844403" cy="1016826"/>
      </dsp:txXfrm>
    </dsp:sp>
    <dsp:sp modelId="{4A690CD8-6AD1-454A-87AC-7C6B2BC7B78A}">
      <dsp:nvSpPr>
        <dsp:cNvPr id="0" name=""/>
        <dsp:cNvSpPr/>
      </dsp:nvSpPr>
      <dsp:spPr>
        <a:xfrm>
          <a:off x="0" y="1273039"/>
          <a:ext cx="11018837" cy="1016826"/>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803D51-4D58-46EA-96DA-750984E71D29}">
      <dsp:nvSpPr>
        <dsp:cNvPr id="0" name=""/>
        <dsp:cNvSpPr/>
      </dsp:nvSpPr>
      <dsp:spPr>
        <a:xfrm>
          <a:off x="307589" y="1501825"/>
          <a:ext cx="559254" cy="559254"/>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EEF4EE5-79AF-46A4-A1B6-88C402A2A0AE}">
      <dsp:nvSpPr>
        <dsp:cNvPr id="0" name=""/>
        <dsp:cNvSpPr/>
      </dsp:nvSpPr>
      <dsp:spPr>
        <a:xfrm>
          <a:off x="1174434" y="1273039"/>
          <a:ext cx="9844403"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a:t>Natural language to SQL: </a:t>
          </a:r>
          <a:r>
            <a:rPr lang="en-US" sz="2200" kern="1200">
              <a:hlinkClick xmlns:r="http://schemas.openxmlformats.org/officeDocument/2006/relationships" r:id="rId6"/>
            </a:rPr>
            <a:t>https://aka.ms/sqlcopilot-nl2sql</a:t>
          </a:r>
          <a:endParaRPr lang="en-US" sz="2200" kern="1200"/>
        </a:p>
      </dsp:txBody>
      <dsp:txXfrm>
        <a:off x="1174434" y="1273039"/>
        <a:ext cx="9844403" cy="1016826"/>
      </dsp:txXfrm>
    </dsp:sp>
    <dsp:sp modelId="{77054E3F-F01E-48A9-964B-ADF1C1E784C9}">
      <dsp:nvSpPr>
        <dsp:cNvPr id="0" name=""/>
        <dsp:cNvSpPr/>
      </dsp:nvSpPr>
      <dsp:spPr>
        <a:xfrm>
          <a:off x="0" y="2544072"/>
          <a:ext cx="11018837" cy="1016826"/>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EBB002-6F9C-4A62-A15A-BD0929ABCA7D}">
      <dsp:nvSpPr>
        <dsp:cNvPr id="0" name=""/>
        <dsp:cNvSpPr/>
      </dsp:nvSpPr>
      <dsp:spPr>
        <a:xfrm>
          <a:off x="307589" y="2772858"/>
          <a:ext cx="559254" cy="55925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C6F84A-1B68-45B0-9CD3-9C4C488AE7D6}">
      <dsp:nvSpPr>
        <dsp:cNvPr id="0" name=""/>
        <dsp:cNvSpPr/>
      </dsp:nvSpPr>
      <dsp:spPr>
        <a:xfrm>
          <a:off x="1174434" y="2544072"/>
          <a:ext cx="9844403"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a:t>Please provide feedback in the portal (thumbs up \ down, comments describing experience)</a:t>
          </a:r>
        </a:p>
      </dsp:txBody>
      <dsp:txXfrm>
        <a:off x="1174434" y="2544072"/>
        <a:ext cx="9844403" cy="1016826"/>
      </dsp:txXfrm>
    </dsp:sp>
    <dsp:sp modelId="{4F2034F4-C2A9-4B1C-9A96-2237DA5CCA50}">
      <dsp:nvSpPr>
        <dsp:cNvPr id="0" name=""/>
        <dsp:cNvSpPr/>
      </dsp:nvSpPr>
      <dsp:spPr>
        <a:xfrm>
          <a:off x="0" y="3815105"/>
          <a:ext cx="11018837" cy="1016826"/>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B69946-AF88-413C-9B34-6C900B4A39E9}">
      <dsp:nvSpPr>
        <dsp:cNvPr id="0" name=""/>
        <dsp:cNvSpPr/>
      </dsp:nvSpPr>
      <dsp:spPr>
        <a:xfrm>
          <a:off x="307589" y="4043891"/>
          <a:ext cx="559254" cy="559254"/>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041CDE-4A2D-473F-8875-0C44D948B0F3}">
      <dsp:nvSpPr>
        <dsp:cNvPr id="0" name=""/>
        <dsp:cNvSpPr/>
      </dsp:nvSpPr>
      <dsp:spPr>
        <a:xfrm>
          <a:off x="1174434" y="3815105"/>
          <a:ext cx="9844403"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a:t>Other ideas? Email our team: </a:t>
          </a:r>
          <a:r>
            <a:rPr lang="en-US" sz="2200" b="0" kern="1200" cap="none" spc="0">
              <a:ln w="0"/>
              <a:solidFill>
                <a:schemeClr val="accent1"/>
              </a:solidFill>
              <a:effectLst>
                <a:outerShdw blurRad="38100" dist="25400" dir="5400000" algn="ctr" rotWithShape="0">
                  <a:srgbClr val="6E747A">
                    <a:alpha val="43000"/>
                  </a:srgbClr>
                </a:outerShdw>
              </a:effectLst>
            </a:rPr>
            <a:t>sqlcopilotpreview@microsoft.com</a:t>
          </a:r>
          <a:r>
            <a:rPr lang="en-US" sz="2200" kern="1200"/>
            <a:t> </a:t>
          </a:r>
        </a:p>
      </dsp:txBody>
      <dsp:txXfrm>
        <a:off x="1174434" y="3815105"/>
        <a:ext cx="9844403" cy="101682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2E266B-191A-D443-9EA6-11590C75F763}">
      <dsp:nvSpPr>
        <dsp:cNvPr id="0" name=""/>
        <dsp:cNvSpPr/>
      </dsp:nvSpPr>
      <dsp:spPr>
        <a:xfrm>
          <a:off x="2086782" y="0"/>
          <a:ext cx="4869832" cy="4869832"/>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34AC13-6C64-744E-934D-88CBD08E14C1}">
      <dsp:nvSpPr>
        <dsp:cNvPr id="0" name=""/>
        <dsp:cNvSpPr/>
      </dsp:nvSpPr>
      <dsp:spPr>
        <a:xfrm>
          <a:off x="2549416" y="462634"/>
          <a:ext cx="1899234" cy="18992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Data Warehouse</a:t>
          </a:r>
        </a:p>
      </dsp:txBody>
      <dsp:txXfrm>
        <a:off x="2642129" y="555347"/>
        <a:ext cx="1713808" cy="1713808"/>
      </dsp:txXfrm>
    </dsp:sp>
    <dsp:sp modelId="{A6F3816C-A6C4-8744-B57C-4F68E6109D67}">
      <dsp:nvSpPr>
        <dsp:cNvPr id="0" name=""/>
        <dsp:cNvSpPr/>
      </dsp:nvSpPr>
      <dsp:spPr>
        <a:xfrm>
          <a:off x="4594745" y="462634"/>
          <a:ext cx="1899234" cy="18992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Lakehouse</a:t>
          </a:r>
        </a:p>
      </dsp:txBody>
      <dsp:txXfrm>
        <a:off x="4687458" y="555347"/>
        <a:ext cx="1713808" cy="1713808"/>
      </dsp:txXfrm>
    </dsp:sp>
    <dsp:sp modelId="{514FE1BF-7388-BA4F-973D-1D70E4C38261}">
      <dsp:nvSpPr>
        <dsp:cNvPr id="0" name=""/>
        <dsp:cNvSpPr/>
      </dsp:nvSpPr>
      <dsp:spPr>
        <a:xfrm>
          <a:off x="2549416" y="2507963"/>
          <a:ext cx="1899234" cy="18992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Data Science &amp; ML</a:t>
          </a:r>
        </a:p>
      </dsp:txBody>
      <dsp:txXfrm>
        <a:off x="2642129" y="2600676"/>
        <a:ext cx="1713808" cy="1713808"/>
      </dsp:txXfrm>
    </dsp:sp>
    <dsp:sp modelId="{F66C1F2C-92A8-7842-8561-61D66A4080A7}">
      <dsp:nvSpPr>
        <dsp:cNvPr id="0" name=""/>
        <dsp:cNvSpPr/>
      </dsp:nvSpPr>
      <dsp:spPr>
        <a:xfrm>
          <a:off x="4594745" y="2507963"/>
          <a:ext cx="1899234" cy="18992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Power BI</a:t>
          </a:r>
        </a:p>
      </dsp:txBody>
      <dsp:txXfrm>
        <a:off x="4687458" y="2600676"/>
        <a:ext cx="1713808" cy="171380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C2A2AF-B991-446F-A4A7-53C24F4C3C4E}" type="datetimeFigureOut">
              <a:rPr lang="en-US" smtClean="0"/>
              <a:t>9/29/2024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212B8F-8B39-4DDB-A310-079D35814280}" type="slidenum">
              <a:rPr lang="en-US" smtClean="0"/>
              <a:t>‹#›</a:t>
            </a:fld>
            <a:endParaRPr lang="en-US"/>
          </a:p>
        </p:txBody>
      </p:sp>
    </p:spTree>
    <p:extLst>
      <p:ext uri="{BB962C8B-B14F-4D97-AF65-F5344CB8AC3E}">
        <p14:creationId xmlns:p14="http://schemas.microsoft.com/office/powerpoint/2010/main" val="14326499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learn.microsoft.com/en-us/legal/cognitive-services/openai/data-privacy?context=%2Fazure%2Fai-services%2Fopenai%2Fcontext%2Fcontext&amp;tabs=azure-portal#how-does-the-azure-openai-service-process-data"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ikangai.com/prompt-engineering-a-seismic-shift-for-programming/"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askanydifference.com/prompt-engineering-vs-software-engineering/" TargetMode="External"/><Relationship Id="rId4" Type="http://schemas.openxmlformats.org/officeDocument/2006/relationships/hyperlink" Target="https://daniel-ramos.medium.com/prompt-design-vs-prompt-engineering-unleashing-the-power-of-ai-language-models-3a606f9518d9"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8:38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Accountability</a:t>
            </a:r>
          </a:p>
          <a:p>
            <a:endParaRPr lang="en-US"/>
          </a:p>
          <a:p>
            <a:r>
              <a:rPr lang="en-US" b="0" i="0">
                <a:solidFill>
                  <a:srgbClr val="DCEEF8"/>
                </a:solidFill>
                <a:effectLst/>
                <a:latin typeface="Segoe UI" panose="020B0502040204020203" pitchFamily="34" charset="0"/>
              </a:rPr>
              <a:t>How can we create oversight so that humans can be accountable and in control?</a:t>
            </a:r>
            <a:endParaRPr lang="en-US"/>
          </a:p>
          <a:p>
            <a:endParaRPr lang="en-US"/>
          </a:p>
          <a:p>
            <a:pPr marL="228600" indent="-228600">
              <a:buAutoNum type="arabicPeriod"/>
            </a:pPr>
            <a:r>
              <a:rPr lang="en-US"/>
              <a:t>Impact assessment</a:t>
            </a:r>
          </a:p>
          <a:p>
            <a:pPr marL="228600" indent="-228600">
              <a:buAutoNum type="arabicPeriod"/>
            </a:pPr>
            <a:r>
              <a:rPr lang="en-US"/>
              <a:t>Oversight of significant adverse impacts</a:t>
            </a:r>
          </a:p>
          <a:p>
            <a:pPr marL="228600" indent="-228600">
              <a:buAutoNum type="arabicPeriod"/>
            </a:pPr>
            <a:r>
              <a:rPr lang="en-US"/>
              <a:t>Fit for purpose</a:t>
            </a:r>
          </a:p>
          <a:p>
            <a:pPr marL="228600" indent="-228600">
              <a:buAutoNum type="arabicPeriod"/>
            </a:pPr>
            <a:r>
              <a:rPr lang="en-US"/>
              <a:t>Data governance and management</a:t>
            </a:r>
          </a:p>
          <a:p>
            <a:pPr marL="228600" indent="-228600">
              <a:buAutoNum type="arabicPeriod"/>
            </a:pPr>
            <a:r>
              <a:rPr lang="en-US"/>
              <a:t>Human oversight and control</a:t>
            </a:r>
          </a:p>
          <a:p>
            <a:pPr marL="0" indent="0">
              <a:buNone/>
            </a:pPr>
            <a:endParaRPr lang="en-US"/>
          </a:p>
          <a:p>
            <a:pPr marL="0" indent="0">
              <a:buNone/>
            </a:pPr>
            <a:r>
              <a:rPr lang="en-US"/>
              <a:t>Transparency</a:t>
            </a:r>
          </a:p>
          <a:p>
            <a:pPr marL="0" indent="0">
              <a:buNone/>
            </a:pPr>
            <a:endParaRPr lang="en-US"/>
          </a:p>
          <a:p>
            <a:pPr marL="0" indent="0">
              <a:buNone/>
            </a:pPr>
            <a:r>
              <a:rPr lang="en-US" b="0" i="0">
                <a:solidFill>
                  <a:srgbClr val="DCEEF8"/>
                </a:solidFill>
                <a:effectLst/>
                <a:latin typeface="Segoe UI" panose="020B0502040204020203" pitchFamily="34" charset="0"/>
              </a:rPr>
              <a:t>How might people misunderstand, misuse, or incorrectly estimate the capabilities of the system?</a:t>
            </a:r>
            <a:endParaRPr lang="en-US"/>
          </a:p>
          <a:p>
            <a:pPr marL="0" indent="0">
              <a:buNone/>
            </a:pPr>
            <a:endParaRPr lang="en-US"/>
          </a:p>
          <a:p>
            <a:pPr marL="228600" indent="-228600">
              <a:buAutoNum type="arabicPeriod"/>
            </a:pPr>
            <a:r>
              <a:rPr lang="en-US"/>
              <a:t>System intelligibility for decision making</a:t>
            </a:r>
          </a:p>
          <a:p>
            <a:pPr marL="228600" indent="-228600">
              <a:buAutoNum type="arabicPeriod"/>
            </a:pPr>
            <a:r>
              <a:rPr lang="en-US"/>
              <a:t>Communication to stakeholders</a:t>
            </a:r>
          </a:p>
          <a:p>
            <a:pPr marL="228600" indent="-228600">
              <a:buAutoNum type="arabicPeriod"/>
            </a:pPr>
            <a:r>
              <a:rPr lang="en-US"/>
              <a:t>Disclosure of AI interaction</a:t>
            </a:r>
          </a:p>
          <a:p>
            <a:pPr marL="0" indent="0">
              <a:buNone/>
            </a:pPr>
            <a:endParaRPr lang="en-US"/>
          </a:p>
          <a:p>
            <a:pPr marL="0" indent="0">
              <a:buNone/>
            </a:pPr>
            <a:r>
              <a:rPr lang="en-US"/>
              <a:t>Fairness</a:t>
            </a:r>
          </a:p>
          <a:p>
            <a:pPr marL="0" indent="0">
              <a:buNone/>
            </a:pPr>
            <a:endParaRPr lang="en-US"/>
          </a:p>
          <a:p>
            <a:pPr marL="0" indent="0">
              <a:buNone/>
            </a:pPr>
            <a:r>
              <a:rPr lang="en-US" b="0" i="0">
                <a:solidFill>
                  <a:srgbClr val="DCEEF8"/>
                </a:solidFill>
                <a:effectLst/>
                <a:latin typeface="Segoe UI" panose="020B0502040204020203" pitchFamily="34" charset="0"/>
              </a:rPr>
              <a:t>How might an AI system allocate opportunities, resources, or information in ways that are fair to the humans who use it?</a:t>
            </a:r>
            <a:endParaRPr lang="en-US"/>
          </a:p>
          <a:p>
            <a:pPr marL="0" indent="0">
              <a:buNone/>
            </a:pPr>
            <a:endParaRPr lang="en-US"/>
          </a:p>
          <a:p>
            <a:pPr marL="228600" indent="-228600">
              <a:buAutoNum type="arabicPeriod"/>
            </a:pPr>
            <a:r>
              <a:rPr lang="en-US"/>
              <a:t>Quality of service</a:t>
            </a:r>
          </a:p>
          <a:p>
            <a:pPr marL="228600" indent="-228600">
              <a:buAutoNum type="arabicPeriod"/>
            </a:pPr>
            <a:r>
              <a:rPr lang="en-US"/>
              <a:t>Allocation of resources and opportunities</a:t>
            </a:r>
          </a:p>
          <a:p>
            <a:pPr marL="228600" indent="-228600">
              <a:buAutoNum type="arabicPeriod"/>
            </a:pPr>
            <a:r>
              <a:rPr lang="en-US"/>
              <a:t>Minimization of stereotyping, demeaning, and erasing outputs</a:t>
            </a:r>
          </a:p>
          <a:p>
            <a:pPr marL="228600" indent="-228600">
              <a:buAutoNum type="arabicPeriod"/>
            </a:pPr>
            <a:endParaRPr lang="en-US"/>
          </a:p>
          <a:p>
            <a:pPr marL="0" indent="0">
              <a:buNone/>
            </a:pPr>
            <a:r>
              <a:rPr lang="en-US"/>
              <a:t>Reliability and Safety</a:t>
            </a:r>
          </a:p>
          <a:p>
            <a:pPr marL="0" indent="0">
              <a:buNone/>
            </a:pPr>
            <a:endParaRPr lang="en-US"/>
          </a:p>
          <a:p>
            <a:pPr marL="0" indent="0">
              <a:buNone/>
            </a:pPr>
            <a:r>
              <a:rPr lang="en-US" b="0" i="0">
                <a:solidFill>
                  <a:srgbClr val="DCEEF8"/>
                </a:solidFill>
                <a:effectLst/>
                <a:latin typeface="Segoe UI" panose="020B0502040204020203" pitchFamily="34" charset="0"/>
              </a:rPr>
              <a:t>How might the system function well for people across different use conditions and contexts, including ones it was not originally intended for?</a:t>
            </a:r>
            <a:endParaRPr lang="en-US"/>
          </a:p>
          <a:p>
            <a:pPr marL="0" indent="0">
              <a:buNone/>
            </a:pPr>
            <a:endParaRPr lang="en-US"/>
          </a:p>
          <a:p>
            <a:pPr marL="228600" indent="-228600">
              <a:buAutoNum type="arabicPeriod"/>
            </a:pPr>
            <a:r>
              <a:rPr lang="en-US"/>
              <a:t>Reliability and safety guidance</a:t>
            </a:r>
          </a:p>
          <a:p>
            <a:pPr marL="228600" indent="-228600">
              <a:buAutoNum type="arabicPeriod"/>
            </a:pPr>
            <a:r>
              <a:rPr lang="en-US"/>
              <a:t>Failures and remediations</a:t>
            </a:r>
          </a:p>
          <a:p>
            <a:pPr marL="228600" indent="-228600">
              <a:buAutoNum type="arabicPeriod"/>
            </a:pPr>
            <a:r>
              <a:rPr lang="en-US"/>
              <a:t>Ongoing monitoring, feedback, and evaluation</a:t>
            </a:r>
          </a:p>
          <a:p>
            <a:pPr marL="228600" indent="-228600">
              <a:buAutoNum type="arabicPeriod"/>
            </a:pPr>
            <a:endParaRPr lang="en-US"/>
          </a:p>
          <a:p>
            <a:pPr marL="0" indent="0">
              <a:buNone/>
            </a:pPr>
            <a:r>
              <a:rPr lang="en-US"/>
              <a:t>Private and Security</a:t>
            </a:r>
          </a:p>
          <a:p>
            <a:pPr marL="0" indent="0">
              <a:buNone/>
            </a:pPr>
            <a:endParaRPr lang="en-US"/>
          </a:p>
          <a:p>
            <a:pPr marL="0" indent="0">
              <a:buNone/>
            </a:pPr>
            <a:r>
              <a:rPr lang="en-US" b="0" i="0">
                <a:solidFill>
                  <a:srgbClr val="DCEEF8"/>
                </a:solidFill>
                <a:effectLst/>
                <a:latin typeface="Segoe UI" panose="020B0502040204020203" pitchFamily="34" charset="0"/>
              </a:rPr>
              <a:t>How might the system be designed to support privacy and security?</a:t>
            </a:r>
            <a:endParaRPr lang="en-US"/>
          </a:p>
          <a:p>
            <a:pPr marL="0" indent="0">
              <a:buNone/>
            </a:pPr>
            <a:endParaRPr lang="en-US"/>
          </a:p>
          <a:p>
            <a:pPr marL="228600" indent="-228600">
              <a:buAutoNum type="arabicPeriod"/>
            </a:pPr>
            <a:r>
              <a:rPr lang="en-US"/>
              <a:t>Privacy Standard compliance</a:t>
            </a:r>
          </a:p>
          <a:p>
            <a:pPr marL="228600" indent="-228600">
              <a:buAutoNum type="arabicPeriod"/>
            </a:pPr>
            <a:r>
              <a:rPr lang="en-US"/>
              <a:t>Security Policy compliance</a:t>
            </a:r>
          </a:p>
          <a:p>
            <a:pPr marL="228600" indent="-228600">
              <a:buAutoNum type="arabicPeriod"/>
            </a:pPr>
            <a:endParaRPr lang="en-US"/>
          </a:p>
          <a:p>
            <a:pPr marL="0" indent="0">
              <a:buNone/>
            </a:pPr>
            <a:r>
              <a:rPr lang="en-US"/>
              <a:t>Inclusiveness</a:t>
            </a:r>
          </a:p>
          <a:p>
            <a:pPr marL="0" indent="0">
              <a:buNone/>
            </a:pPr>
            <a:endParaRPr lang="en-US"/>
          </a:p>
          <a:p>
            <a:pPr marL="0" indent="0">
              <a:buNone/>
            </a:pPr>
            <a:r>
              <a:rPr lang="en-US" b="0" i="0">
                <a:solidFill>
                  <a:srgbClr val="DCEEF8"/>
                </a:solidFill>
                <a:effectLst/>
                <a:latin typeface="Segoe UI" panose="020B0502040204020203" pitchFamily="34" charset="0"/>
              </a:rPr>
              <a:t>How might the system be designed to be inclusive of people of all abilities?</a:t>
            </a:r>
            <a:endParaRPr lang="en-US"/>
          </a:p>
          <a:p>
            <a:pPr marL="0" indent="0">
              <a:buNone/>
            </a:pPr>
            <a:endParaRPr lang="en-US"/>
          </a:p>
          <a:p>
            <a:pPr marL="0" indent="0">
              <a:buNone/>
            </a:pPr>
            <a:r>
              <a:rPr lang="en-US"/>
              <a:t>1. Accessibility Standards compliance</a:t>
            </a:r>
          </a:p>
          <a:p>
            <a:endParaRPr lang="en-US"/>
          </a:p>
          <a:p>
            <a:endParaRPr lang="en-US"/>
          </a:p>
          <a:p>
            <a:endParaRPr lang="en-US"/>
          </a:p>
        </p:txBody>
      </p:sp>
      <p:sp>
        <p:nvSpPr>
          <p:cNvPr id="4" name="Slide Number Placeholder 3"/>
          <p:cNvSpPr>
            <a:spLocks noGrp="1"/>
          </p:cNvSpPr>
          <p:nvPr>
            <p:ph type="sldNum" sz="quarter" idx="5"/>
          </p:nvPr>
        </p:nvSpPr>
        <p:spPr/>
        <p:txBody>
          <a:bodyPr/>
          <a:lstStyle/>
          <a:p>
            <a:fld id="{9F212B8F-8B39-4DDB-A310-079D35814280}" type="slidenum">
              <a:rPr lang="en-US" smtClean="0"/>
              <a:t>14</a:t>
            </a:fld>
            <a:endParaRPr lang="en-US"/>
          </a:p>
        </p:txBody>
      </p:sp>
    </p:spTree>
    <p:extLst>
      <p:ext uri="{BB962C8B-B14F-4D97-AF65-F5344CB8AC3E}">
        <p14:creationId xmlns:p14="http://schemas.microsoft.com/office/powerpoint/2010/main" val="4951066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Buck</a:t>
            </a:r>
          </a:p>
        </p:txBody>
      </p:sp>
      <p:sp>
        <p:nvSpPr>
          <p:cNvPr id="4" name="Slide Number Placeholder 3"/>
          <p:cNvSpPr>
            <a:spLocks noGrp="1"/>
          </p:cNvSpPr>
          <p:nvPr>
            <p:ph type="sldNum" sz="quarter" idx="5"/>
          </p:nvPr>
        </p:nvSpPr>
        <p:spPr/>
        <p:txBody>
          <a:bodyPr/>
          <a:lstStyle/>
          <a:p>
            <a:fld id="{9D88B549-ED31-4674-8EB8-A0ADA8E411DE}" type="slidenum">
              <a:t>19</a:t>
            </a:fld>
            <a:endParaRPr lang="en-US"/>
          </a:p>
        </p:txBody>
      </p:sp>
    </p:spTree>
    <p:extLst>
      <p:ext uri="{BB962C8B-B14F-4D97-AF65-F5344CB8AC3E}">
        <p14:creationId xmlns:p14="http://schemas.microsoft.com/office/powerpoint/2010/main" val="12797161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Buck</a:t>
            </a:r>
          </a:p>
        </p:txBody>
      </p:sp>
      <p:sp>
        <p:nvSpPr>
          <p:cNvPr id="4" name="Slide Number Placeholder 3"/>
          <p:cNvSpPr>
            <a:spLocks noGrp="1"/>
          </p:cNvSpPr>
          <p:nvPr>
            <p:ph type="sldNum" sz="quarter" idx="5"/>
          </p:nvPr>
        </p:nvSpPr>
        <p:spPr/>
        <p:txBody>
          <a:bodyPr/>
          <a:lstStyle/>
          <a:p>
            <a:fld id="{9D88B549-ED31-4674-8EB8-A0ADA8E411DE}" type="slidenum">
              <a:t>20</a:t>
            </a:fld>
            <a:endParaRPr lang="en-US"/>
          </a:p>
        </p:txBody>
      </p:sp>
    </p:spTree>
    <p:extLst>
      <p:ext uri="{BB962C8B-B14F-4D97-AF65-F5344CB8AC3E}">
        <p14:creationId xmlns:p14="http://schemas.microsoft.com/office/powerpoint/2010/main" val="547827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8:38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88400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b="0" i="0">
                <a:solidFill>
                  <a:srgbClr val="202122"/>
                </a:solidFill>
                <a:effectLst/>
                <a:latin typeface="Arial" panose="020B0604020202020204" pitchFamily="34" charset="0"/>
              </a:rPr>
              <a:t>Client/Server – Client are separated from servers by a well-defined interface</a:t>
            </a:r>
          </a:p>
          <a:p>
            <a:pPr marL="0" indent="0" algn="l">
              <a:buNone/>
            </a:pPr>
            <a:r>
              <a:rPr lang="en-US" b="0" i="0">
                <a:solidFill>
                  <a:srgbClr val="202122"/>
                </a:solidFill>
                <a:effectLst/>
                <a:latin typeface="Arial" panose="020B0604020202020204" pitchFamily="34" charset="0"/>
              </a:rPr>
              <a:t>Stateless – A specific client does not consume server storage when the client is "at rest"</a:t>
            </a:r>
          </a:p>
          <a:p>
            <a:pPr marL="0" indent="0" algn="l">
              <a:buNone/>
            </a:pPr>
            <a:r>
              <a:rPr lang="en-US" b="0" i="0">
                <a:solidFill>
                  <a:srgbClr val="202122"/>
                </a:solidFill>
                <a:effectLst/>
                <a:latin typeface="Arial" panose="020B0604020202020204" pitchFamily="34" charset="0"/>
              </a:rPr>
              <a:t>Cache – Responses indicate their own </a:t>
            </a:r>
            <a:r>
              <a:rPr lang="en-US" b="0" i="0" err="1">
                <a:solidFill>
                  <a:srgbClr val="202122"/>
                </a:solidFill>
                <a:effectLst/>
                <a:latin typeface="Arial" panose="020B0604020202020204" pitchFamily="34" charset="0"/>
              </a:rPr>
              <a:t>cacheability</a:t>
            </a:r>
            <a:endParaRPr lang="en-US" b="0" i="0">
              <a:solidFill>
                <a:srgbClr val="202122"/>
              </a:solidFill>
              <a:effectLst/>
              <a:latin typeface="Arial" panose="020B0604020202020204" pitchFamily="34" charset="0"/>
            </a:endParaRPr>
          </a:p>
          <a:p>
            <a:pPr marL="0" indent="0" algn="l">
              <a:buNone/>
            </a:pPr>
            <a:r>
              <a:rPr lang="en-US" b="0" i="0">
                <a:solidFill>
                  <a:srgbClr val="202122"/>
                </a:solidFill>
                <a:effectLst/>
                <a:latin typeface="Arial" panose="020B0604020202020204" pitchFamily="34" charset="0"/>
              </a:rPr>
              <a:t>Uniform interface</a:t>
            </a:r>
          </a:p>
          <a:p>
            <a:pPr marL="0" indent="0" algn="l">
              <a:buNone/>
            </a:pPr>
            <a:r>
              <a:rPr lang="en-US" b="0" i="0">
                <a:solidFill>
                  <a:srgbClr val="202122"/>
                </a:solidFill>
                <a:effectLst/>
                <a:latin typeface="Arial" panose="020B0604020202020204" pitchFamily="34" charset="0"/>
              </a:rPr>
              <a:t>Layered system – A client cannot ordinarily tell whether it is connected directly to the end server, or to an intermediary along the way</a:t>
            </a:r>
          </a:p>
          <a:p>
            <a:pPr marL="0" indent="0" algn="l">
              <a:buNone/>
            </a:pPr>
            <a:r>
              <a:rPr lang="en-US" b="0" i="0">
                <a:solidFill>
                  <a:srgbClr val="202122"/>
                </a:solidFill>
                <a:effectLst/>
                <a:latin typeface="Arial" panose="020B0604020202020204" pitchFamily="34" charset="0"/>
              </a:rPr>
              <a:t>Code on demand (optional) – Servers are able to temporarily extend or customize the functionality of a client by transferring logic to the client that can be executed within a standard virtual machine</a:t>
            </a:r>
          </a:p>
          <a:p>
            <a:endParaRPr lang="en-US"/>
          </a:p>
        </p:txBody>
      </p:sp>
      <p:sp>
        <p:nvSpPr>
          <p:cNvPr id="4" name="Slide Number Placeholder 3"/>
          <p:cNvSpPr>
            <a:spLocks noGrp="1"/>
          </p:cNvSpPr>
          <p:nvPr>
            <p:ph type="sldNum" sz="quarter" idx="5"/>
          </p:nvPr>
        </p:nvSpPr>
        <p:spPr/>
        <p:txBody>
          <a:bodyPr/>
          <a:lstStyle/>
          <a:p>
            <a:fld id="{9F212B8F-8B39-4DDB-A310-079D35814280}" type="slidenum">
              <a:rPr lang="en-US" smtClean="0"/>
              <a:t>30</a:t>
            </a:fld>
            <a:endParaRPr lang="en-US"/>
          </a:p>
        </p:txBody>
      </p:sp>
    </p:spTree>
    <p:extLst>
      <p:ext uri="{BB962C8B-B14F-4D97-AF65-F5344CB8AC3E}">
        <p14:creationId xmlns:p14="http://schemas.microsoft.com/office/powerpoint/2010/main" val="35465555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49107-54B3-A3AC-0A1A-25921BBDB5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B5C674-6CE2-D9F6-9E80-71751C9E46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015DDD-DAC8-F1D1-A808-8FE4D055046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D6F3AFD-2023-CEDB-EB98-D1241159C648}"/>
              </a:ext>
            </a:extLst>
          </p:cNvPr>
          <p:cNvSpPr>
            <a:spLocks noGrp="1"/>
          </p:cNvSpPr>
          <p:nvPr>
            <p:ph type="sldNum" sz="quarter" idx="5"/>
          </p:nvPr>
        </p:nvSpPr>
        <p:spPr/>
        <p:txBody>
          <a:bodyPr/>
          <a:lstStyle/>
          <a:p>
            <a:fld id="{9F212B8F-8B39-4DDB-A310-079D35814280}" type="slidenum">
              <a:rPr lang="en-US" smtClean="0"/>
              <a:t>31</a:t>
            </a:fld>
            <a:endParaRPr lang="en-US"/>
          </a:p>
        </p:txBody>
      </p:sp>
    </p:spTree>
    <p:extLst>
      <p:ext uri="{BB962C8B-B14F-4D97-AF65-F5344CB8AC3E}">
        <p14:creationId xmlns:p14="http://schemas.microsoft.com/office/powerpoint/2010/main" val="9780956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8:38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35825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8:38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97776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Additional exercise: Tie PII to RAG</a:t>
            </a:r>
          </a:p>
        </p:txBody>
      </p:sp>
      <p:sp>
        <p:nvSpPr>
          <p:cNvPr id="4" name="Slide Number Placeholder 3"/>
          <p:cNvSpPr>
            <a:spLocks noGrp="1"/>
          </p:cNvSpPr>
          <p:nvPr>
            <p:ph type="sldNum" sz="quarter" idx="5"/>
          </p:nvPr>
        </p:nvSpPr>
        <p:spPr/>
        <p:txBody>
          <a:bodyPr/>
          <a:lstStyle/>
          <a:p>
            <a:fld id="{9F212B8F-8B39-4DDB-A310-079D35814280}" type="slidenum">
              <a:rPr lang="en-US" smtClean="0"/>
              <a:t>47</a:t>
            </a:fld>
            <a:endParaRPr lang="en-US"/>
          </a:p>
        </p:txBody>
      </p:sp>
    </p:spTree>
    <p:extLst>
      <p:ext uri="{BB962C8B-B14F-4D97-AF65-F5344CB8AC3E}">
        <p14:creationId xmlns:p14="http://schemas.microsoft.com/office/powerpoint/2010/main" val="8628086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you can use </a:t>
            </a:r>
            <a:r>
              <a:rPr lang="en-US" err="1"/>
              <a:t>LangChain</a:t>
            </a:r>
            <a:r>
              <a:rPr lang="en-US"/>
              <a:t> and Semantic Kernel to store embeddings in Azure SQL database thank to this connecter we’ve working on.</a:t>
            </a:r>
          </a:p>
          <a:p>
            <a:r>
              <a:rPr lang="en-US"/>
              <a:t>Tight integration with </a:t>
            </a:r>
            <a:r>
              <a:rPr lang="en-US" err="1"/>
              <a:t>LangChain</a:t>
            </a:r>
            <a:r>
              <a:rPr lang="en-US"/>
              <a:t> and Semantic Kernel</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8:38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8768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Light" pitchFamily="34" charset="0"/>
                <a:ea typeface="+mn-ea"/>
                <a:cs typeface="+mn-cs"/>
              </a:rPr>
              <a:t>https://github.com/Azure-Samples/SQLAIWorkshop</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8:38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Notebook: publish result and walkthrough</a:t>
            </a:r>
          </a:p>
        </p:txBody>
      </p:sp>
      <p:sp>
        <p:nvSpPr>
          <p:cNvPr id="4" name="Slide Number Placeholder 3"/>
          <p:cNvSpPr>
            <a:spLocks noGrp="1"/>
          </p:cNvSpPr>
          <p:nvPr>
            <p:ph type="sldNum" sz="quarter" idx="5"/>
          </p:nvPr>
        </p:nvSpPr>
        <p:spPr/>
        <p:txBody>
          <a:bodyPr/>
          <a:lstStyle/>
          <a:p>
            <a:fld id="{9F212B8F-8B39-4DDB-A310-079D35814280}" type="slidenum">
              <a:rPr lang="en-US" smtClean="0"/>
              <a:t>50</a:t>
            </a:fld>
            <a:endParaRPr lang="en-US"/>
          </a:p>
        </p:txBody>
      </p:sp>
    </p:spTree>
    <p:extLst>
      <p:ext uri="{BB962C8B-B14F-4D97-AF65-F5344CB8AC3E}">
        <p14:creationId xmlns:p14="http://schemas.microsoft.com/office/powerpoint/2010/main" val="5139870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8:38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06069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CE2D71F-A5CE-4A75-A816-156B73E4238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81355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5431">
              <a:spcAft>
                <a:spcPts val="337"/>
              </a:spcAft>
              <a:defRPr/>
            </a:pPr>
            <a:endParaRPr lang="en-US" b="1"/>
          </a:p>
        </p:txBody>
      </p:sp>
      <p:sp>
        <p:nvSpPr>
          <p:cNvPr id="4" name="Header Placeholder 3"/>
          <p:cNvSpPr>
            <a:spLocks noGrp="1"/>
          </p:cNvSpPr>
          <p:nvPr>
            <p:ph type="hdr" sz="quarter" idx="10"/>
          </p:nvPr>
        </p:nvSpPr>
        <p:spPr/>
        <p:txBody>
          <a:bodyPr/>
          <a:lstStyle/>
          <a:p>
            <a:pPr marL="0" marR="0" lvl="0" indent="0" algn="l" defTabSz="92543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25431"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5431" rtl="0" eaLnBrk="1" fontAlgn="auto" latinLnBrk="0" hangingPunct="1">
                <a:lnSpc>
                  <a:spcPct val="100000"/>
                </a:lnSpc>
                <a:spcBef>
                  <a:spcPts val="0"/>
                </a:spcBef>
                <a:spcAft>
                  <a:spcPts val="0"/>
                </a:spcAft>
                <a:buClrTx/>
                <a:buSzTx/>
                <a:buFontTx/>
                <a:buNone/>
                <a:tabLst/>
                <a:defRPr/>
              </a:pPr>
              <a:t>9/29/2024 8:38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2543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5431"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56219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9/29/2024 8:38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28154376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8:38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94531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000">
                <a:hlinkClick r:id="rId3"/>
              </a:rPr>
              <a:t>2 minutes</a:t>
            </a:r>
          </a:p>
          <a:p>
            <a:pPr marL="0" indent="0">
              <a:buNone/>
            </a:pPr>
            <a:endParaRPr lang="en-US" sz="2000">
              <a:hlinkClick r:id="rId3"/>
            </a:endParaRPr>
          </a:p>
          <a:p>
            <a:pPr marL="0" indent="0">
              <a:buNone/>
            </a:pPr>
            <a:r>
              <a:rPr lang="en-US" sz="2000">
                <a:hlinkClick r:id="rId3"/>
              </a:rPr>
              <a:t>Data, privacy, and security for Azure OpenAI Service - Azure AI services | Microsoft Learn</a:t>
            </a:r>
            <a:endParaRPr lang="en-US" sz="900"/>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9/29/2024 8:38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42520651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minute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9/29/2024 8:38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35459946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minute</a:t>
            </a:r>
          </a:p>
          <a:p>
            <a:endParaRPr lang="en-US"/>
          </a:p>
          <a:p>
            <a:r>
              <a:rPr lang="en-US"/>
              <a:t>Bob and Joe conversation – how does this all work?</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8:38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14693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3 minutes (6 minutes if we take audience questions)</a:t>
            </a:r>
          </a:p>
          <a:p>
            <a:endParaRPr lang="en-US"/>
          </a:p>
          <a:p>
            <a:r>
              <a:rPr lang="en-US"/>
              <a:t>Bob to ask Joe questions and questions from audience.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8:38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223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Printed instructions</a:t>
            </a:r>
          </a:p>
          <a:p>
            <a:r>
              <a:rPr lang="en-US"/>
              <a:t>Email instructions</a:t>
            </a:r>
          </a:p>
        </p:txBody>
      </p:sp>
      <p:sp>
        <p:nvSpPr>
          <p:cNvPr id="4" name="Slide Number Placeholder 3"/>
          <p:cNvSpPr>
            <a:spLocks noGrp="1"/>
          </p:cNvSpPr>
          <p:nvPr>
            <p:ph type="sldNum" sz="quarter" idx="5"/>
          </p:nvPr>
        </p:nvSpPr>
        <p:spPr/>
        <p:txBody>
          <a:bodyPr/>
          <a:lstStyle/>
          <a:p>
            <a:fld id="{9F212B8F-8B39-4DDB-A310-079D35814280}" type="slidenum">
              <a:rPr lang="en-US" smtClean="0"/>
              <a:t>4</a:t>
            </a:fld>
            <a:endParaRPr lang="en-US"/>
          </a:p>
        </p:txBody>
      </p:sp>
    </p:spTree>
    <p:extLst>
      <p:ext uri="{BB962C8B-B14F-4D97-AF65-F5344CB8AC3E}">
        <p14:creationId xmlns:p14="http://schemas.microsoft.com/office/powerpoint/2010/main" val="32495639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8:38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03570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5431">
              <a:spcAft>
                <a:spcPts val="337"/>
              </a:spcAft>
              <a:defRPr/>
            </a:pPr>
            <a:endParaRPr lang="en-US" b="1"/>
          </a:p>
        </p:txBody>
      </p:sp>
      <p:sp>
        <p:nvSpPr>
          <p:cNvPr id="4" name="Header Placeholder 3"/>
          <p:cNvSpPr>
            <a:spLocks noGrp="1"/>
          </p:cNvSpPr>
          <p:nvPr>
            <p:ph type="hdr" sz="quarter" idx="10"/>
          </p:nvPr>
        </p:nvSpPr>
        <p:spPr/>
        <p:txBody>
          <a:bodyPr/>
          <a:lstStyle/>
          <a:p>
            <a:pPr marL="0" marR="0" lvl="0" indent="0" algn="l" defTabSz="92543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25431"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5431" rtl="0" eaLnBrk="1" fontAlgn="auto" latinLnBrk="0" hangingPunct="1">
                <a:lnSpc>
                  <a:spcPct val="100000"/>
                </a:lnSpc>
                <a:spcBef>
                  <a:spcPts val="0"/>
                </a:spcBef>
                <a:spcAft>
                  <a:spcPts val="0"/>
                </a:spcAft>
                <a:buClrTx/>
                <a:buSzTx/>
                <a:buFontTx/>
                <a:buNone/>
                <a:tabLst/>
                <a:defRPr/>
              </a:pPr>
              <a:t>9/29/2024 8:38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2543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5431"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56219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8:38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40645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8:38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79547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2747E-E58E-4A4E-1F72-EAF68EBAA2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535643-A52F-5454-BEA3-F3A45A4658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6CD328-DD12-53B4-96DA-6988FB48B708}"/>
              </a:ext>
            </a:extLst>
          </p:cNvPr>
          <p:cNvSpPr>
            <a:spLocks noGrp="1"/>
          </p:cNvSpPr>
          <p:nvPr>
            <p:ph type="body" idx="1"/>
          </p:nvPr>
        </p:nvSpPr>
        <p:spPr/>
        <p:txBody>
          <a:bodyPr/>
          <a:lstStyle/>
          <a:p>
            <a:pPr defTabSz="925431">
              <a:spcAft>
                <a:spcPts val="337"/>
              </a:spcAft>
              <a:defRPr/>
            </a:pPr>
            <a:endParaRPr lang="en-US" b="1"/>
          </a:p>
        </p:txBody>
      </p:sp>
      <p:sp>
        <p:nvSpPr>
          <p:cNvPr id="4" name="Header Placeholder 3">
            <a:extLst>
              <a:ext uri="{FF2B5EF4-FFF2-40B4-BE49-F238E27FC236}">
                <a16:creationId xmlns:a16="http://schemas.microsoft.com/office/drawing/2014/main" id="{91610190-BFFF-E389-BA61-A68A545AE4EC}"/>
              </a:ext>
            </a:extLst>
          </p:cNvPr>
          <p:cNvSpPr>
            <a:spLocks noGrp="1"/>
          </p:cNvSpPr>
          <p:nvPr>
            <p:ph type="hdr" sz="quarter" idx="10"/>
          </p:nvPr>
        </p:nvSpPr>
        <p:spPr/>
        <p:txBody>
          <a:bodyPr/>
          <a:lstStyle/>
          <a:p>
            <a:pPr marL="0" marR="0" lvl="0" indent="0" algn="l" defTabSz="92543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1AA95C10-9D5E-7855-5F14-FC0922EB3B3E}"/>
              </a:ext>
            </a:extLst>
          </p:cNvPr>
          <p:cNvSpPr>
            <a:spLocks noGrp="1"/>
          </p:cNvSpPr>
          <p:nvPr>
            <p:ph type="ftr" sz="quarter" idx="11"/>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FBEEA0E-5116-9DAA-0EB9-0051540D0FD4}"/>
              </a:ext>
            </a:extLst>
          </p:cNvPr>
          <p:cNvSpPr>
            <a:spLocks noGrp="1"/>
          </p:cNvSpPr>
          <p:nvPr>
            <p:ph type="dt" idx="12"/>
          </p:nvPr>
        </p:nvSpPr>
        <p:spPr/>
        <p:txBody>
          <a:bodyPr/>
          <a:lstStyle/>
          <a:p>
            <a:pPr marL="0" marR="0" lvl="0" indent="0" algn="r" defTabSz="925431"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5431" rtl="0" eaLnBrk="1" fontAlgn="auto" latinLnBrk="0" hangingPunct="1">
                <a:lnSpc>
                  <a:spcPct val="100000"/>
                </a:lnSpc>
                <a:spcBef>
                  <a:spcPts val="0"/>
                </a:spcBef>
                <a:spcAft>
                  <a:spcPts val="0"/>
                </a:spcAft>
                <a:buClrTx/>
                <a:buSzTx/>
                <a:buFontTx/>
                <a:buNone/>
                <a:tabLst/>
                <a:defRPr/>
              </a:pPr>
              <a:t>9/29/2024 8:38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75EFA4B-9111-E08C-F1FD-6027B7903197}"/>
              </a:ext>
            </a:extLst>
          </p:cNvPr>
          <p:cNvSpPr>
            <a:spLocks noGrp="1"/>
          </p:cNvSpPr>
          <p:nvPr>
            <p:ph type="sldNum" sz="quarter" idx="13"/>
          </p:nvPr>
        </p:nvSpPr>
        <p:spPr/>
        <p:txBody>
          <a:bodyPr/>
          <a:lstStyle/>
          <a:p>
            <a:pPr marL="0" marR="0" lvl="0" indent="0" algn="r" defTabSz="92543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5431"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43171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8:38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45622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8:38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85609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8:38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24390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927"/>
              </a:spcAft>
              <a:defRPr/>
            </a:pPr>
            <a:r>
              <a:rPr lang="en-US" sz="800">
                <a:solidFill>
                  <a:srgbClr val="000000"/>
                </a:solidFill>
                <a:latin typeface="Segoe UI"/>
              </a:rPr>
              <a:t>I often like to compare Microsoft Fabric to Microsoft Office – Office is a suite of productivity tools such as Word, PowerPoint, Excel. Each optimized for a particular task, building a spreadsheet or writing a document. But the applications in Office share common elements – whether it’s the user experience, how you spell check or copy &amp; paste or format text. But also at the foundational layer – how you govern the applications in Office, how you store and collaborate on files. </a:t>
            </a:r>
          </a:p>
          <a:p>
            <a:pPr>
              <a:spcAft>
                <a:spcPts val="927"/>
              </a:spcAft>
              <a:defRPr/>
            </a:pPr>
            <a:endParaRPr lang="en-US" sz="800">
              <a:solidFill>
                <a:srgbClr val="000000"/>
              </a:solidFill>
              <a:latin typeface="Segoe UI"/>
            </a:endParaRPr>
          </a:p>
          <a:p>
            <a:pPr>
              <a:spcAft>
                <a:spcPts val="927"/>
              </a:spcAft>
              <a:defRPr/>
            </a:pPr>
            <a:r>
              <a:rPr lang="en-US" sz="800">
                <a:solidFill>
                  <a:srgbClr val="000000"/>
                </a:solidFill>
                <a:latin typeface="Segoe UI"/>
              </a:rPr>
              <a:t>Think of Microsoft Fabric in the same way, it’s a suite of analytics tools. Whether that’s for integrating your data, building a data warehouse, or analyzing your data in Power BI. Each of the tools in Microsoft Fabric share common elements – how you connect to data, how you manage artifacts in workspaces, how you move from dev to test to production</a:t>
            </a:r>
          </a:p>
          <a:p>
            <a:pPr>
              <a:spcAft>
                <a:spcPts val="927"/>
              </a:spcAft>
              <a:defRPr/>
            </a:pPr>
            <a:endParaRPr lang="en-US" sz="800">
              <a:solidFill>
                <a:srgbClr val="000000"/>
              </a:solidFill>
              <a:latin typeface="Segoe UI"/>
            </a:endParaRPr>
          </a:p>
          <a:p>
            <a:pPr>
              <a:spcAft>
                <a:spcPts val="927"/>
              </a:spcAft>
              <a:defRPr/>
            </a:pPr>
            <a:r>
              <a:rPr lang="en-US" sz="800">
                <a:solidFill>
                  <a:srgbClr val="000000"/>
                </a:solidFill>
                <a:latin typeface="Segoe UI"/>
              </a:rPr>
              <a:t>But also they share the foundational layers of the Fabric Platform. How you manage security and compliance centrally, How you store and collaborate on data, how you govern the entire platform. </a:t>
            </a:r>
          </a:p>
        </p:txBody>
      </p:sp>
      <p:sp>
        <p:nvSpPr>
          <p:cNvPr id="4" name="Header Placeholder 3"/>
          <p:cNvSpPr>
            <a:spLocks noGrp="1"/>
          </p:cNvSpPr>
          <p:nvPr>
            <p:ph type="hdr" sz="quarter"/>
          </p:nvPr>
        </p:nvSpPr>
        <p:spPr/>
        <p:txBody>
          <a:bodyPr/>
          <a:lstStyle/>
          <a:p>
            <a:pPr marL="0" marR="0" lvl="0" indent="0" algn="l" defTabSz="94225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42255"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2255" rtl="0" eaLnBrk="1" fontAlgn="auto" latinLnBrk="0" hangingPunct="1">
                <a:lnSpc>
                  <a:spcPct val="100000"/>
                </a:lnSpc>
                <a:spcBef>
                  <a:spcPts val="0"/>
                </a:spcBef>
                <a:spcAft>
                  <a:spcPts val="0"/>
                </a:spcAft>
                <a:buClrTx/>
                <a:buSzTx/>
                <a:buFontTx/>
                <a:buNone/>
                <a:tabLst/>
                <a:defRPr/>
              </a:pPr>
              <a:t>2024-09-29 8:38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42255"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2255"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6242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6EDF3"/>
                </a:solidFill>
                <a:effectLst/>
                <a:highlight>
                  <a:srgbClr val="0D1117"/>
                </a:highlight>
                <a:latin typeface="-apple-system"/>
              </a:rPr>
              <a:t>Mirroring in Fabric is an intuitive, zero-cost and low-latency solution to bring data from Azure SQL Database, Azure Cosmos DB, and Snowflake together into Fabric. You can continuously replicate your existing data estate directly into Fabric's OneLake</a:t>
            </a:r>
          </a:p>
          <a:p>
            <a:pPr algn="l"/>
            <a:endParaRPr lang="en-US" b="0" i="0">
              <a:solidFill>
                <a:srgbClr val="E6EDF3"/>
              </a:solidFill>
              <a:effectLst/>
              <a:highlight>
                <a:srgbClr val="0D1117"/>
              </a:highlight>
              <a:latin typeface="-apple-system"/>
            </a:endParaRPr>
          </a:p>
          <a:p>
            <a:pPr algn="l"/>
            <a:r>
              <a:rPr lang="en-US" b="0" i="0">
                <a:solidFill>
                  <a:srgbClr val="E6EDF3"/>
                </a:solidFill>
                <a:effectLst/>
                <a:highlight>
                  <a:srgbClr val="0D1117"/>
                </a:highlight>
                <a:latin typeface="-apple-system"/>
              </a:rPr>
              <a:t>With the most up-to-date data in a queryable format in OneLake, you can now use all the different services in Fabric, such as running analytics with Spark, executing notebooks, data engineering, visualizing through Power BI Reports, and more.</a:t>
            </a:r>
          </a:p>
          <a:p>
            <a:pPr algn="l"/>
            <a:endParaRPr lang="en-US" b="0" i="0">
              <a:solidFill>
                <a:srgbClr val="E6EDF3"/>
              </a:solidFill>
              <a:effectLst/>
              <a:highlight>
                <a:srgbClr val="0D1117"/>
              </a:highlight>
              <a:latin typeface="-apple-system"/>
            </a:endParaRPr>
          </a:p>
          <a:p>
            <a:pPr algn="l">
              <a:buFont typeface="Arial" panose="020B0604020202020204" pitchFamily="34" charset="0"/>
              <a:buChar char="•"/>
            </a:pPr>
            <a:r>
              <a:rPr lang="en-US" b="0" i="0">
                <a:solidFill>
                  <a:srgbClr val="E6EDF3"/>
                </a:solidFill>
                <a:effectLst/>
                <a:highlight>
                  <a:srgbClr val="0D1117"/>
                </a:highlight>
                <a:latin typeface="-apple-system"/>
              </a:rPr>
              <a:t>Enabling Mirroring in Fabric is simple without having the need to create any more complex ETL pipelines, allocate other compute resources, and manage data movement.</a:t>
            </a:r>
          </a:p>
          <a:p>
            <a:pPr algn="l">
              <a:buFont typeface="Arial" panose="020B0604020202020204" pitchFamily="34" charset="0"/>
              <a:buChar char="•"/>
            </a:pPr>
            <a:r>
              <a:rPr lang="en-US" b="0" i="0">
                <a:solidFill>
                  <a:srgbClr val="E6EDF3"/>
                </a:solidFill>
                <a:effectLst/>
                <a:highlight>
                  <a:srgbClr val="0D1117"/>
                </a:highlight>
                <a:latin typeface="-apple-system"/>
              </a:rPr>
              <a:t>Mirroring in Fabric is a fully managed service, so you don't have to worry about hosting, maintaining, or managing replication of the mirrored connection.</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FEF78D9-652C-2F4E-8860-BED01A739D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7227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Hand to Bob</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8:38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04537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8:38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38723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a:solidFill>
                  <a:srgbClr val="212121"/>
                </a:solidFill>
                <a:effectLst/>
                <a:latin typeface="Calibri" panose="020F0502020204030204" pitchFamily="34" charset="0"/>
              </a:rPr>
              <a:t>Latency: Post snapshot, no latency observed (for incremental changes perspective). This means once the snapshot was generated incremental changes were available instantaneously in </a:t>
            </a:r>
            <a:r>
              <a:rPr lang="en-US" b="0" i="0" u="none" strike="noStrike" err="1">
                <a:solidFill>
                  <a:srgbClr val="212121"/>
                </a:solidFill>
                <a:effectLst/>
                <a:latin typeface="Calibri" panose="020F0502020204030204" pitchFamily="34" charset="0"/>
              </a:rPr>
              <a:t>OneLake</a:t>
            </a:r>
            <a:r>
              <a:rPr lang="en-US" b="0" i="0" u="none" strike="noStrike">
                <a:solidFill>
                  <a:srgbClr val="212121"/>
                </a:solidFill>
                <a:effectLst/>
                <a:latin typeface="Calibri" panose="020F0502020204030204" pitchFamily="34" charset="0"/>
              </a:rPr>
              <a:t> storage for processing to Delta parquet. </a:t>
            </a:r>
            <a:r>
              <a:rPr lang="en-US" b="0" i="0" u="sng">
                <a:solidFill>
                  <a:srgbClr val="212121"/>
                </a:solidFill>
                <a:effectLst/>
                <a:latin typeface="Calibri" panose="020F0502020204030204" pitchFamily="34" charset="0"/>
              </a:rPr>
              <a:t>Observation</a:t>
            </a:r>
            <a:r>
              <a:rPr lang="en-US" b="0" i="0" u="none" strike="noStrike">
                <a:solidFill>
                  <a:srgbClr val="212121"/>
                </a:solidFill>
                <a:effectLst/>
                <a:latin typeface="Calibri" panose="020F0502020204030204" pitchFamily="34" charset="0"/>
              </a:rPr>
              <a:t> – when user workload is less than 70% CPU, minimal degradation in TPS is observed during the snapshot and no degradation in TPS was observed post snapshot. If customer’s workload is around 80-90% CPU and they want to enable Fabric mirroring, then customer should consider upgrading to higher SLO or enable fabric mirroring during low peak period.</a:t>
            </a:r>
          </a:p>
          <a:p>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cs typeface="Segoe UI" panose="020B0502040204020203" pitchFamily="34" charset="0"/>
            </a:endParaRPr>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GB"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73477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89598-7F0B-D06F-4EBC-619EEDFC85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8F7297-3BB9-D808-78F4-BAAC6C33B4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FB0FDD-A56A-BBB9-78E9-A48C73C481C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D699D79-8A77-14D8-45B1-83BA5F65940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6A2360-442F-455E-8D8C-7644FE4D519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219074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9/29/2024 8:38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36017003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
            </a:pPr>
            <a:endParaRPr lang="en-US">
              <a:cs typeface="Calibri"/>
            </a:endParaRPr>
          </a:p>
        </p:txBody>
      </p:sp>
      <p:sp>
        <p:nvSpPr>
          <p:cNvPr id="4" name="Slide Number Placeholder 3"/>
          <p:cNvSpPr>
            <a:spLocks noGrp="1"/>
          </p:cNvSpPr>
          <p:nvPr>
            <p:ph type="sldNum" sz="quarter" idx="5"/>
          </p:nvPr>
        </p:nvSpPr>
        <p:spPr/>
        <p:txBody>
          <a:bodyPr/>
          <a:lstStyle/>
          <a:p>
            <a:fld id="{B2B07E22-E352-4B40-B1C3-57889E8199BB}" type="slidenum">
              <a:rPr lang="en-US"/>
              <a:t>78</a:t>
            </a:fld>
            <a:endParaRPr lang="en-US"/>
          </a:p>
        </p:txBody>
      </p:sp>
    </p:spTree>
    <p:extLst>
      <p:ext uri="{BB962C8B-B14F-4D97-AF65-F5344CB8AC3E}">
        <p14:creationId xmlns:p14="http://schemas.microsoft.com/office/powerpoint/2010/main" val="7734440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8:38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34641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8:38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2177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D0A67-BFA6-647A-EC80-BBD75E5F04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BF8B6A-D9F0-20F5-4373-7D23FD7D83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767050-B94B-13CC-3351-466E9AD1CCA6}"/>
              </a:ext>
            </a:extLst>
          </p:cNvPr>
          <p:cNvSpPr>
            <a:spLocks noGrp="1"/>
          </p:cNvSpPr>
          <p:nvPr>
            <p:ph type="body" idx="1"/>
          </p:nvPr>
        </p:nvSpPr>
        <p:spPr/>
        <p:txBody>
          <a:bodyPr/>
          <a:lstStyle/>
          <a:p>
            <a:pPr marL="0" indent="0" algn="l" rtl="0" eaLnBrk="1" latinLnBrk="0" hangingPunct="1">
              <a:spcBef>
                <a:spcPts val="0"/>
              </a:spcBef>
              <a:spcAft>
                <a:spcPts val="0"/>
              </a:spcAft>
              <a:buFont typeface="Arial" panose="020B0604020202020204" pitchFamily="34" charset="0"/>
              <a:buNone/>
            </a:pPr>
            <a:r>
              <a:rPr lang="en-US" sz="1800"/>
              <a:t>AI is a broad term which covers many different models. </a:t>
            </a:r>
          </a:p>
          <a:p>
            <a:pPr marL="0" indent="0" algn="l" rtl="0" eaLnBrk="1" latinLnBrk="0" hangingPunct="1">
              <a:spcBef>
                <a:spcPts val="0"/>
              </a:spcBef>
              <a:spcAft>
                <a:spcPts val="0"/>
              </a:spcAft>
              <a:buFont typeface="Arial" panose="020B0604020202020204" pitchFamily="34" charset="0"/>
              <a:buNone/>
            </a:pPr>
            <a:endParaRPr lang="en-GB" sz="1800">
              <a:effectLst/>
              <a:latin typeface="Calibri" panose="020F0502020204030204" pitchFamily="34" charset="0"/>
              <a:ea typeface="Times New Roman" panose="02020603050405020304" pitchFamily="18" charset="0"/>
            </a:endParaRPr>
          </a:p>
          <a:p>
            <a:pPr marL="0" indent="0" algn="l" rtl="0" eaLnBrk="1" latinLnBrk="0" hangingPunct="1">
              <a:spcBef>
                <a:spcPts val="0"/>
              </a:spcBef>
              <a:spcAft>
                <a:spcPts val="0"/>
              </a:spcAft>
              <a:buFont typeface="Arial" panose="020B0604020202020204" pitchFamily="34" charset="0"/>
              <a:buNone/>
            </a:pPr>
            <a:r>
              <a:rPr lang="en-GB" sz="1800">
                <a:effectLst/>
                <a:latin typeface="Calibri" panose="020F0502020204030204" pitchFamily="34" charset="0"/>
                <a:ea typeface="Times New Roman" panose="02020603050405020304" pitchFamily="18" charset="0"/>
              </a:rPr>
              <a:t>It may seem as if we are entering a new era in AI, but several momentous milestones in the field have brought us to the inflection point we see today for the transformative potential of AI.</a:t>
            </a:r>
            <a:endParaRPr lang="en-US"/>
          </a:p>
          <a:p>
            <a:pPr marL="171450" indent="-171450" algn="l" rtl="0" eaLnBrk="1" latinLnBrk="0" hangingPunct="1">
              <a:spcBef>
                <a:spcPts val="0"/>
              </a:spcBef>
              <a:spcAft>
                <a:spcPts val="0"/>
              </a:spcAft>
              <a:buFont typeface="Arial" panose="020B0604020202020204" pitchFamily="34" charset="0"/>
              <a:buChar char="•"/>
            </a:pPr>
            <a:endParaRPr lang="en-US"/>
          </a:p>
          <a:p>
            <a:pPr marL="171450" indent="-171450" algn="l" rtl="0" eaLnBrk="1" latinLnBrk="0" hangingPunct="1">
              <a:spcBef>
                <a:spcPts val="0"/>
              </a:spcBef>
              <a:spcAft>
                <a:spcPts val="0"/>
              </a:spcAft>
              <a:buFont typeface="Arial" panose="020B0604020202020204" pitchFamily="34" charset="0"/>
              <a:buChar char="•"/>
            </a:pPr>
            <a:r>
              <a:rPr lang="en-US"/>
              <a:t>In 1950, Alan Turing invented the Turing Test to determine if a computer could pass for a human in written linguistic fluency.</a:t>
            </a:r>
          </a:p>
          <a:p>
            <a:pPr marL="171450" indent="-171450" algn="l" rtl="0" eaLnBrk="1" latinLnBrk="0" hangingPunct="1">
              <a:spcBef>
                <a:spcPts val="0"/>
              </a:spcBef>
              <a:spcAft>
                <a:spcPts val="0"/>
              </a:spcAft>
              <a:buFont typeface="Arial" panose="020B0604020202020204" pitchFamily="34" charset="0"/>
              <a:buChar char="•"/>
            </a:pPr>
            <a:r>
              <a:rPr lang="en-US"/>
              <a:t>Arthur Samuel (IBM) coined the term machine learning in 1959, however, its origins are rooted in theories of artificial intelligence.</a:t>
            </a:r>
          </a:p>
          <a:p>
            <a:pPr marL="171450" indent="-171450" algn="l" rtl="0" eaLnBrk="1" latinLnBrk="0" hangingPunct="1">
              <a:spcBef>
                <a:spcPts val="0"/>
              </a:spcBef>
              <a:spcAft>
                <a:spcPts val="0"/>
              </a:spcAft>
              <a:buFont typeface="Arial" panose="020B0604020202020204" pitchFamily="34" charset="0"/>
              <a:buChar char="•"/>
            </a:pPr>
            <a:r>
              <a:rPr lang="en-US" b="0" i="0">
                <a:solidFill>
                  <a:srgbClr val="7A7A7A"/>
                </a:solidFill>
                <a:effectLst/>
                <a:latin typeface="Roboto" panose="02000000000000000000" pitchFamily="2" charset="0"/>
              </a:rPr>
              <a:t>In 2006, Geoffrey Hinton (University of Toronto) invented fast-learning algorithms and came up with the term “Deep Learning” to explain how AI-based on ML can learn like a human. However, the concept of deep learning existed far earlier (</a:t>
            </a:r>
            <a:r>
              <a:rPr lang="en-US" b="0" i="0" err="1">
                <a:solidFill>
                  <a:srgbClr val="7A7A7A"/>
                </a:solidFill>
                <a:effectLst/>
                <a:latin typeface="Roboto" panose="02000000000000000000" pitchFamily="2" charset="0"/>
              </a:rPr>
              <a:t>Widrow</a:t>
            </a:r>
            <a:r>
              <a:rPr lang="en-US" b="0" i="0">
                <a:solidFill>
                  <a:srgbClr val="7A7A7A"/>
                </a:solidFill>
                <a:effectLst/>
                <a:latin typeface="Roboto" panose="02000000000000000000" pitchFamily="2" charset="0"/>
              </a:rPr>
              <a:t> and Hoff introduced a neural network to reduce noise in phone lines in the late 1950s).</a:t>
            </a:r>
          </a:p>
          <a:p>
            <a:pPr marL="171450" indent="-171450" algn="l" rtl="0" eaLnBrk="1" latinLnBrk="0" hangingPunct="1">
              <a:spcBef>
                <a:spcPts val="0"/>
              </a:spcBef>
              <a:spcAft>
                <a:spcPts val="0"/>
              </a:spcAft>
              <a:buFont typeface="Arial" panose="020B0604020202020204" pitchFamily="34" charset="0"/>
              <a:buChar char="•"/>
            </a:pPr>
            <a:r>
              <a:rPr lang="en-US" b="0" i="0">
                <a:solidFill>
                  <a:srgbClr val="404040"/>
                </a:solidFill>
                <a:effectLst/>
                <a:latin typeface="Roboto" panose="02000000000000000000" pitchFamily="2" charset="0"/>
              </a:rPr>
              <a:t>The </a:t>
            </a:r>
            <a:r>
              <a:rPr lang="en-US" b="0" i="0" u="none" strike="noStrike">
                <a:solidFill>
                  <a:srgbClr val="114171"/>
                </a:solidFill>
                <a:effectLst/>
                <a:latin typeface="Roboto" panose="02000000000000000000" pitchFamily="2" charset="0"/>
              </a:rPr>
              <a:t>Generative Adversarial Network </a:t>
            </a:r>
            <a:r>
              <a:rPr lang="en-US" b="0" i="0">
                <a:solidFill>
                  <a:srgbClr val="404040"/>
                </a:solidFill>
                <a:effectLst/>
                <a:latin typeface="Roboto" panose="02000000000000000000" pitchFamily="2" charset="0"/>
              </a:rPr>
              <a:t>(GAN) was introduced in 2014. GAN was created by Ian Goodfellow. With GAN, two neural networks play against each other in a game. The goal of the game is for one network to imitate a photo, and trick its opponent into believing it is real. The opponent is, of course, looking for flaws. The game is played until the near perfect photo tricks the opponent. </a:t>
            </a:r>
            <a:endParaRPr lang="en-US"/>
          </a:p>
          <a:p>
            <a:endParaRPr lang="en-US"/>
          </a:p>
        </p:txBody>
      </p:sp>
      <p:sp>
        <p:nvSpPr>
          <p:cNvPr id="4" name="Header Placeholder 3">
            <a:extLst>
              <a:ext uri="{FF2B5EF4-FFF2-40B4-BE49-F238E27FC236}">
                <a16:creationId xmlns:a16="http://schemas.microsoft.com/office/drawing/2014/main" id="{3A9DAE73-9F6D-7567-CAB4-43789FF32572}"/>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619B7E8-8515-CC39-8432-D7DB9E60A72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807DB1B-6628-BB4A-CC71-161482359261}"/>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8:38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AD981B83-71BD-4C67-888E-15C5DA2D2BE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9779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Precise – Get better and relevant answers to imprecise questions</a:t>
            </a:r>
          </a:p>
          <a:p>
            <a:r>
              <a:rPr lang="en-US"/>
              <a:t>Tailored – Find information that is tailored to a user or organization</a:t>
            </a:r>
          </a:p>
          <a:p>
            <a:r>
              <a:rPr lang="en-US"/>
              <a:t>Faster – Get information faster and more efficient</a:t>
            </a:r>
          </a:p>
          <a:p>
            <a:r>
              <a:rPr lang="en-US"/>
              <a:t>Intelligent – Get generated content that is more “than what you asked for” but relevant and helpful</a:t>
            </a:r>
          </a:p>
          <a:p>
            <a:r>
              <a:rPr lang="en-US"/>
              <a:t>Interactive – Use natural language to get information vs traditional searching methods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8:38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3064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ffectLst/>
              <a:hlinkClick r:id="" action="ppaction://noaction"/>
            </a:endParaRPr>
          </a:p>
          <a:p>
            <a:r>
              <a:rPr lang="en-US">
                <a:effectLst/>
                <a:hlinkClick r:id="" action="ppaction://noaction"/>
              </a:rPr>
              <a:t>In summary, prompt engineering bridges the gap between human language and machine learning models, enabling more accessible and intuitive interactions with LLMs</a:t>
            </a:r>
            <a:r>
              <a:rPr lang="en-US" baseline="30000">
                <a:effectLst/>
                <a:hlinkClick r:id="rId3"/>
              </a:rPr>
              <a:t>1</a:t>
            </a:r>
            <a:r>
              <a:rPr lang="en-US" baseline="30000">
                <a:effectLst/>
                <a:hlinkClick r:id="rId4"/>
              </a:rPr>
              <a:t>2</a:t>
            </a:r>
            <a:r>
              <a:rPr lang="en-US" baseline="30000">
                <a:effectLst/>
                <a:hlinkClick r:id="rId5"/>
              </a:rPr>
              <a:t>3</a:t>
            </a:r>
            <a:r>
              <a:rPr lang="en-US">
                <a:effectLst/>
              </a:rPr>
              <a:t>. </a:t>
            </a:r>
          </a:p>
          <a:p>
            <a:endParaRPr lang="en-US">
              <a:effectLst/>
            </a:endParaRPr>
          </a:p>
          <a:p>
            <a:r>
              <a:rPr lang="en-US">
                <a:effectLst/>
              </a:rPr>
              <a:t>Examples of prompt engineering</a:t>
            </a:r>
          </a:p>
          <a:p>
            <a:endParaRPr lang="en-US">
              <a:effectLst/>
            </a:endParaRPr>
          </a:p>
          <a:p>
            <a:pPr algn="l">
              <a:buFont typeface="Arial" panose="020B0604020202020204" pitchFamily="34" charset="0"/>
              <a:buChar char="•"/>
            </a:pPr>
            <a:r>
              <a:rPr lang="en-US" sz="900" b="1" i="0">
                <a:effectLst/>
                <a:latin typeface="Segoe UI" panose="020B0502040204020203" pitchFamily="34" charset="0"/>
              </a:rPr>
              <a:t>Instructions</a:t>
            </a:r>
            <a:r>
              <a:rPr lang="en-US" sz="900" b="0" i="0">
                <a:effectLst/>
                <a:latin typeface="Segoe UI" panose="020B0502040204020203" pitchFamily="34" charset="0"/>
              </a:rPr>
              <a:t>: provide directives to the LLM</a:t>
            </a:r>
          </a:p>
          <a:p>
            <a:pPr algn="l">
              <a:buFont typeface="Arial" panose="020B0604020202020204" pitchFamily="34" charset="0"/>
              <a:buChar char="•"/>
            </a:pPr>
            <a:r>
              <a:rPr lang="en-US" sz="900" b="1" i="0">
                <a:effectLst/>
                <a:latin typeface="Segoe UI" panose="020B0502040204020203" pitchFamily="34" charset="0"/>
              </a:rPr>
              <a:t>Primary content</a:t>
            </a:r>
            <a:r>
              <a:rPr lang="en-US" sz="900" b="0" i="0">
                <a:effectLst/>
                <a:latin typeface="Segoe UI" panose="020B0502040204020203" pitchFamily="34" charset="0"/>
              </a:rPr>
              <a:t>: gives information to the LLM for processing</a:t>
            </a:r>
          </a:p>
          <a:p>
            <a:pPr algn="l">
              <a:buFont typeface="Arial" panose="020B0604020202020204" pitchFamily="34" charset="0"/>
              <a:buChar char="•"/>
            </a:pPr>
            <a:r>
              <a:rPr lang="en-US" sz="900" b="1" i="0">
                <a:effectLst/>
                <a:latin typeface="Segoe UI" panose="020B0502040204020203" pitchFamily="34" charset="0"/>
              </a:rPr>
              <a:t>Examples</a:t>
            </a:r>
            <a:r>
              <a:rPr lang="en-US" sz="900" b="0" i="0">
                <a:effectLst/>
                <a:latin typeface="Segoe UI" panose="020B0502040204020203" pitchFamily="34" charset="0"/>
              </a:rPr>
              <a:t>: help condition the model to a particular task or process</a:t>
            </a:r>
          </a:p>
          <a:p>
            <a:pPr algn="l">
              <a:buFont typeface="Arial" panose="020B0604020202020204" pitchFamily="34" charset="0"/>
              <a:buChar char="•"/>
            </a:pPr>
            <a:r>
              <a:rPr lang="en-US" sz="900" b="1" i="0">
                <a:effectLst/>
                <a:latin typeface="Segoe UI" panose="020B0502040204020203" pitchFamily="34" charset="0"/>
              </a:rPr>
              <a:t>Cues</a:t>
            </a:r>
            <a:r>
              <a:rPr lang="en-US" sz="900" b="0" i="0">
                <a:effectLst/>
                <a:latin typeface="Segoe UI" panose="020B0502040204020203" pitchFamily="34" charset="0"/>
              </a:rPr>
              <a:t>: direct the LLM's output in the right direction</a:t>
            </a:r>
          </a:p>
          <a:p>
            <a:pPr algn="l">
              <a:buFont typeface="Arial" panose="020B0604020202020204" pitchFamily="34" charset="0"/>
              <a:buChar char="•"/>
            </a:pPr>
            <a:r>
              <a:rPr lang="en-US" sz="900" b="1" i="0">
                <a:effectLst/>
                <a:latin typeface="Segoe UI" panose="020B0502040204020203" pitchFamily="34" charset="0"/>
              </a:rPr>
              <a:t>Supporting content</a:t>
            </a:r>
            <a:r>
              <a:rPr lang="en-US" sz="900" b="0" i="0">
                <a:effectLst/>
                <a:latin typeface="Segoe UI" panose="020B0502040204020203" pitchFamily="34" charset="0"/>
              </a:rPr>
              <a:t>: represents supplemental information the LLM can use to generate output</a:t>
            </a:r>
          </a:p>
          <a:p>
            <a:endParaRPr lang="en-US">
              <a:effectLst/>
            </a:endParaRPr>
          </a:p>
          <a:p>
            <a:r>
              <a:rPr lang="en-US" b="1" i="0">
                <a:solidFill>
                  <a:srgbClr val="111111"/>
                </a:solidFill>
                <a:effectLst/>
                <a:latin typeface="-apple-system"/>
              </a:rPr>
              <a:t>Grounding a language model</a:t>
            </a:r>
            <a:r>
              <a:rPr lang="en-US" b="0" i="0">
                <a:solidFill>
                  <a:srgbClr val="111111"/>
                </a:solidFill>
                <a:effectLst/>
                <a:latin typeface="-apple-system"/>
              </a:rPr>
              <a:t> refers to the process of </a:t>
            </a:r>
            <a:r>
              <a:rPr lang="en-US" b="1" i="0">
                <a:solidFill>
                  <a:srgbClr val="111111"/>
                </a:solidFill>
                <a:effectLst/>
                <a:latin typeface="-apple-system"/>
              </a:rPr>
              <a:t>anchoring its responses in real-world context or knowledge</a:t>
            </a:r>
          </a:p>
          <a:p>
            <a:endParaRPr lang="en-US" b="1" i="0">
              <a:solidFill>
                <a:srgbClr val="111111"/>
              </a:solidFill>
              <a:effectLst/>
              <a:latin typeface="-apple-system"/>
            </a:endParaRPr>
          </a:p>
          <a:p>
            <a:r>
              <a:rPr lang="en-US" b="1" i="0">
                <a:solidFill>
                  <a:srgbClr val="111111"/>
                </a:solidFill>
                <a:effectLst/>
                <a:latin typeface="-apple-system"/>
              </a:rPr>
              <a:t>Microsoft Copilot uses a fine-tuned model called Prometheus based on GPT-4.</a:t>
            </a:r>
          </a:p>
          <a:p>
            <a:endParaRPr lang="en-US">
              <a:effectLst/>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8:38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5517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8:38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2917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427FE-1B12-654D-A496-174E194135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AB9D5E-BB80-B8CA-B94F-83C2AA2238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9560B2-B213-0A61-9049-7C775415E594}"/>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CD357342-80A2-4740-AABD-66F09AD5E33A}"/>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0801B58-0BCA-6CA7-4327-F3D2C566F956}"/>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759E4A-2399-2D5C-89DC-84660A33845F}"/>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9/29/2024 8:38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E23324CE-2EED-43DF-7161-74289FD2862F}"/>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7654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5.xml"/><Relationship Id="rId4" Type="http://schemas.openxmlformats.org/officeDocument/2006/relationships/image" Target="../media/image15.jpe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5.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5.xml"/><Relationship Id="rId4" Type="http://schemas.openxmlformats.org/officeDocument/2006/relationships/image" Target="../media/image21.jpe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5.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5.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5.xml"/><Relationship Id="rId4" Type="http://schemas.openxmlformats.org/officeDocument/2006/relationships/image" Target="../media/image15.jpe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5.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5.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6.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8.xml"/><Relationship Id="rId4" Type="http://schemas.openxmlformats.org/officeDocument/2006/relationships/image" Target="../media/image15.jpeg"/></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8.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8.xml"/><Relationship Id="rId4" Type="http://schemas.openxmlformats.org/officeDocument/2006/relationships/image" Target="../media/image21.jpeg"/></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8.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8.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8.xml"/><Relationship Id="rId4" Type="http://schemas.openxmlformats.org/officeDocument/2006/relationships/image" Target="../media/image15.jpeg"/></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8.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8.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1.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11.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14.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14.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4.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4.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4.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14.xml"/><Relationship Id="rId4" Type="http://schemas.openxmlformats.org/officeDocument/2006/relationships/image" Target="../media/image15.jpeg"/></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14.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4.xml"/></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4.xml"/><Relationship Id="rId4" Type="http://schemas.openxmlformats.org/officeDocument/2006/relationships/image" Target="../media/image21.jpeg"/></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4.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14.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14.xml"/><Relationship Id="rId4" Type="http://schemas.openxmlformats.org/officeDocument/2006/relationships/image" Target="../media/image15.jpeg"/></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14.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14.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4.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4.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15.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3.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3.xml"/><Relationship Id="rId4" Type="http://schemas.openxmlformats.org/officeDocument/2006/relationships/image" Target="../media/image21.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3.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3.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15.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3.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3.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Master" Target="../slideMasters/slideMaster5.xml"/><Relationship Id="rId4" Type="http://schemas.openxmlformats.org/officeDocument/2006/relationships/image" Target="../media/image2.emf"/></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F7CEB-A441-2B51-290B-8E7A69D931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027A55-85CF-6A76-46AF-E81DBFD30A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530CCCA-18A4-32A1-CFFF-D2BA2B9239A2}"/>
              </a:ext>
            </a:extLst>
          </p:cNvPr>
          <p:cNvSpPr>
            <a:spLocks noGrp="1"/>
          </p:cNvSpPr>
          <p:nvPr>
            <p:ph type="dt" sz="half" idx="10"/>
          </p:nvPr>
        </p:nvSpPr>
        <p:spPr/>
        <p:txBody>
          <a:bodyPr/>
          <a:lstStyle/>
          <a:p>
            <a:fld id="{95BF1777-CEB3-47A4-9446-8112AE0BD2C7}" type="datetimeFigureOut">
              <a:rPr lang="en-US" smtClean="0"/>
              <a:t>9/29/2024</a:t>
            </a:fld>
            <a:endParaRPr lang="en-US"/>
          </a:p>
        </p:txBody>
      </p:sp>
      <p:sp>
        <p:nvSpPr>
          <p:cNvPr id="5" name="Footer Placeholder 4">
            <a:extLst>
              <a:ext uri="{FF2B5EF4-FFF2-40B4-BE49-F238E27FC236}">
                <a16:creationId xmlns:a16="http://schemas.microsoft.com/office/drawing/2014/main" id="{1C2F7D0E-9AA0-E612-3960-DFD06AC83A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D108F5-C73E-E6AB-5BDE-6D0FCE9DCE8F}"/>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1365139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65C48-2125-9068-1474-30719CD9D58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5FF2D36-3CCE-9436-387D-D5A5A77DB0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90E592-CA99-F402-E091-9F4EA733426E}"/>
              </a:ext>
            </a:extLst>
          </p:cNvPr>
          <p:cNvSpPr>
            <a:spLocks noGrp="1"/>
          </p:cNvSpPr>
          <p:nvPr>
            <p:ph type="dt" sz="half" idx="10"/>
          </p:nvPr>
        </p:nvSpPr>
        <p:spPr/>
        <p:txBody>
          <a:bodyPr/>
          <a:lstStyle/>
          <a:p>
            <a:fld id="{95BF1777-CEB3-47A4-9446-8112AE0BD2C7}" type="datetimeFigureOut">
              <a:rPr lang="en-US" smtClean="0"/>
              <a:t>9/29/2024</a:t>
            </a:fld>
            <a:endParaRPr lang="en-US"/>
          </a:p>
        </p:txBody>
      </p:sp>
      <p:sp>
        <p:nvSpPr>
          <p:cNvPr id="5" name="Footer Placeholder 4">
            <a:extLst>
              <a:ext uri="{FF2B5EF4-FFF2-40B4-BE49-F238E27FC236}">
                <a16:creationId xmlns:a16="http://schemas.microsoft.com/office/drawing/2014/main" id="{D31EE5B5-069C-6900-7195-96693F77D6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C9DB75-D5FB-3357-735C-D9881B417D71}"/>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173182090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861105805"/>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2123052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1956958"/>
      </p:ext>
    </p:extLst>
  </p:cSld>
  <p:clrMapOvr>
    <a:masterClrMapping/>
  </p:clrMapOvr>
  <p:transition>
    <p:fade/>
  </p:transition>
  <p:hf sldNum="0" hdr="0" ftr="0" dt="0"/>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04728403"/>
      </p:ext>
    </p:extLst>
  </p:cSld>
  <p:clrMapOvr>
    <a:masterClrMapping/>
  </p:clrMapOvr>
  <p:transition>
    <p:fade/>
  </p:transition>
  <p:hf sldNum="0" hdr="0" ftr="0" dt="0"/>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4024532"/>
      </p:ext>
    </p:extLst>
  </p:cSld>
  <p:clrMapOvr>
    <a:masterClrMapping/>
  </p:clrMapOvr>
  <p:transition>
    <p:fade/>
  </p:transition>
  <p:hf sldNum="0" hdr="0" ftr="0" dt="0"/>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94691903"/>
      </p:ext>
    </p:extLst>
  </p:cSld>
  <p:clrMapOvr>
    <a:masterClrMapping/>
  </p:clrMapOvr>
  <p:transition>
    <p:fade/>
  </p:transition>
  <p:hf sldNum="0" hdr="0" ftr="0" dt="0"/>
  <p:extLst>
    <p:ext uri="{DCECCB84-F9BA-43D5-87BE-67443E8EF086}">
      <p15:sldGuideLst xmlns:p15="http://schemas.microsoft.com/office/powerpoint/2012/main">
        <p15:guide id="1" orient="horz" pos="23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181115"/>
      </p:ext>
    </p:extLst>
  </p:cSld>
  <p:clrMapOvr>
    <a:masterClrMapping/>
  </p:clrMapOvr>
  <p:transition>
    <p:fade/>
  </p:transition>
  <p:hf sldNum="0" hdr="0" ftr="0" dt="0"/>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9279874"/>
      </p:ext>
    </p:extLst>
  </p:cSld>
  <p:clrMapOvr>
    <a:masterClrMapping/>
  </p:clrMapOvr>
  <p:transition>
    <p:fade/>
  </p:transition>
  <p:hf sldNum="0" hdr="0" ftr="0" dt="0"/>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6409573"/>
      </p:ext>
    </p:extLst>
  </p:cSld>
  <p:clrMapOvr>
    <a:masterClrMapping/>
  </p:clrMapOvr>
  <p:transition>
    <p:fade/>
  </p:transition>
  <p:hf sldNum="0" hdr="0" ftr="0" dt="0"/>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28670"/>
      </p:ext>
    </p:extLst>
  </p:cSld>
  <p:clrMapOvr>
    <a:masterClrMapping/>
  </p:clrMapOvr>
  <p:transition>
    <p:fade/>
  </p:transition>
  <p:hf sldNum="0" hdr="0" ftr="0" dt="0"/>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6B56DF-4612-34A7-BE4A-8114AB173FA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9ECA90-8173-C293-CAF2-C69749512C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5928D1-B373-AD5F-A55C-1383592B605E}"/>
              </a:ext>
            </a:extLst>
          </p:cNvPr>
          <p:cNvSpPr>
            <a:spLocks noGrp="1"/>
          </p:cNvSpPr>
          <p:nvPr>
            <p:ph type="dt" sz="half" idx="10"/>
          </p:nvPr>
        </p:nvSpPr>
        <p:spPr/>
        <p:txBody>
          <a:bodyPr/>
          <a:lstStyle/>
          <a:p>
            <a:fld id="{95BF1777-CEB3-47A4-9446-8112AE0BD2C7}" type="datetimeFigureOut">
              <a:rPr lang="en-US" smtClean="0"/>
              <a:t>9/29/2024</a:t>
            </a:fld>
            <a:endParaRPr lang="en-US"/>
          </a:p>
        </p:txBody>
      </p:sp>
      <p:sp>
        <p:nvSpPr>
          <p:cNvPr id="5" name="Footer Placeholder 4">
            <a:extLst>
              <a:ext uri="{FF2B5EF4-FFF2-40B4-BE49-F238E27FC236}">
                <a16:creationId xmlns:a16="http://schemas.microsoft.com/office/drawing/2014/main" id="{DFA0DDCB-4226-4A5B-5E65-20C690DC57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7961C4-BB3C-155F-4092-EBD0D4E6B818}"/>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329431590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4662576"/>
      </p:ext>
    </p:extLst>
  </p:cSld>
  <p:clrMapOvr>
    <a:masterClrMapping/>
  </p:clrMapOvr>
  <p:transition>
    <p:fade/>
  </p:transition>
  <p:hf sldNum="0" hdr="0" ftr="0" dt="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10185"/>
      </p:ext>
    </p:extLst>
  </p:cSld>
  <p:clrMapOvr>
    <a:masterClrMapping/>
  </p:clrMapOvr>
  <p:transition>
    <p:fade/>
  </p:transition>
  <p:hf sldNum="0" hdr="0" ftr="0" dt="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3455623"/>
      </p:ext>
    </p:extLst>
  </p:cSld>
  <p:clrMapOvr>
    <a:masterClrMapping/>
  </p:clrMapOvr>
  <p:transition>
    <p:fade/>
  </p:transition>
  <p:hf sldNum="0" hdr="0" ftr="0" dt="0"/>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4972090"/>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61939574"/>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7378183"/>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0769088"/>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4561529"/>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7879093"/>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3680859"/>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05801"/>
            <a:ext cx="11018520" cy="430887"/>
          </a:xfrm>
        </p:spPr>
        <p:txBody>
          <a:bodyPr anchor="t"/>
          <a:lstStyle>
            <a:lvl1pPr marL="12700" indent="0" algn="l">
              <a:buNone/>
              <a:tabLst/>
              <a:defRPr sz="2800" spc="-20" baseline="0">
                <a:gradFill flip="none" rotWithShape="1">
                  <a:gsLst>
                    <a:gs pos="100000">
                      <a:schemeClr val="accent5"/>
                    </a:gs>
                    <a:gs pos="0">
                      <a:schemeClr val="tx2"/>
                    </a:gs>
                  </a:gsLst>
                  <a:path path="circle">
                    <a:fillToRect r="100000" b="100000"/>
                  </a:path>
                  <a:tileRect l="-100000" t="-100000"/>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5" name="Title 4">
            <a:extLst>
              <a:ext uri="{FF2B5EF4-FFF2-40B4-BE49-F238E27FC236}">
                <a16:creationId xmlns:a16="http://schemas.microsoft.com/office/drawing/2014/main" id="{ED750185-7CCC-ECAE-2F2A-88AAE1E564E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21214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083733"/>
      </p:ext>
    </p:extLst>
  </p:cSld>
  <p:clrMapOvr>
    <a:masterClrMapping/>
  </p:clrMapOvr>
  <p:transition>
    <p:fade/>
  </p:transition>
  <p:hf sldNum="0" hdr="0" ftr="0" dt="0"/>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919457"/>
      </p:ext>
    </p:extLst>
  </p:cSld>
  <p:clrMapOvr>
    <a:masterClrMapping/>
  </p:clrMapOvr>
  <p:transition>
    <p:fade/>
  </p:transition>
  <p:hf sldNum="0" hdr="0" ftr="0" dt="0"/>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49138588"/>
      </p:ext>
    </p:extLst>
  </p:cSld>
  <p:clrMapOvr>
    <a:masterClrMapping/>
  </p:clrMapOvr>
  <p:transition>
    <p:fade/>
  </p:transition>
  <p:hf sldNum="0" hdr="0" ftr="0" dt="0"/>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050964599"/>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16218639"/>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754110209"/>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223054352"/>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010180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606476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489798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14627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19895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5369463"/>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0599393"/>
      </p:ext>
    </p:extLst>
  </p:cSld>
  <p:clrMapOvr>
    <a:overrideClrMapping bg1="dk1" tx1="lt1" bg2="dk2" tx2="lt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3" name="Text Box 3" descr="This is a copyright notice that should be included on the final slide.">
            <a:extLst>
              <a:ext uri="{FF2B5EF4-FFF2-40B4-BE49-F238E27FC236}">
                <a16:creationId xmlns:a16="http://schemas.microsoft.com/office/drawing/2014/main" id="{E477E949-E0D8-4538-8203-867BA736F0FC}"/>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3807006D-60BB-144E-88AB-6D7B739CC6CA}"/>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770543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Black Notes slide Layout">
    <p:bg bwMode="black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1342080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3_4-column">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C97E917-311C-BB3D-94F2-AA5130473419}"/>
              </a:ext>
            </a:extLst>
          </p:cNvPr>
          <p:cNvSpPr/>
          <p:nvPr userDrawn="1"/>
        </p:nvSpPr>
        <p:spPr bwMode="auto">
          <a:xfrm>
            <a:off x="534766" y="1532928"/>
            <a:ext cx="665608" cy="665608"/>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062C8756-582A-4F6F-DE9B-CB2F82807E4D}"/>
              </a:ext>
            </a:extLst>
          </p:cNvPr>
          <p:cNvSpPr/>
          <p:nvPr userDrawn="1"/>
        </p:nvSpPr>
        <p:spPr bwMode="auto">
          <a:xfrm>
            <a:off x="2730627" y="3780280"/>
            <a:ext cx="357632" cy="357632"/>
          </a:xfrm>
          <a:prstGeom prst="roundRect">
            <a:avLst/>
          </a:prstGeom>
          <a:solidFill>
            <a:srgbClr val="E6E6E6">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2A75024A-DC8A-96CC-3E2D-532860231693}"/>
              </a:ext>
            </a:extLst>
          </p:cNvPr>
          <p:cNvSpPr/>
          <p:nvPr userDrawn="1"/>
        </p:nvSpPr>
        <p:spPr bwMode="auto">
          <a:xfrm>
            <a:off x="5333487" y="3432329"/>
            <a:ext cx="665608" cy="665608"/>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A69F027A-8BBB-CB06-DAC2-355FB811D38C}"/>
              </a:ext>
            </a:extLst>
          </p:cNvPr>
          <p:cNvSpPr/>
          <p:nvPr userDrawn="1"/>
        </p:nvSpPr>
        <p:spPr bwMode="auto">
          <a:xfrm>
            <a:off x="6282037" y="1574897"/>
            <a:ext cx="500081" cy="500081"/>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9" name="Rectangle: Rounded Corners 18">
            <a:extLst>
              <a:ext uri="{FF2B5EF4-FFF2-40B4-BE49-F238E27FC236}">
                <a16:creationId xmlns:a16="http://schemas.microsoft.com/office/drawing/2014/main" id="{01CD05F5-37AD-BBE8-73AD-24112FB38B0B}"/>
              </a:ext>
            </a:extLst>
          </p:cNvPr>
          <p:cNvSpPr/>
          <p:nvPr userDrawn="1"/>
        </p:nvSpPr>
        <p:spPr bwMode="auto">
          <a:xfrm>
            <a:off x="9060815" y="3432329"/>
            <a:ext cx="665608" cy="665608"/>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22" name="Rectangle: Rounded Corners 21">
            <a:extLst>
              <a:ext uri="{FF2B5EF4-FFF2-40B4-BE49-F238E27FC236}">
                <a16:creationId xmlns:a16="http://schemas.microsoft.com/office/drawing/2014/main" id="{CEE2DF28-679D-AE21-255B-5E387917616F}"/>
              </a:ext>
            </a:extLst>
          </p:cNvPr>
          <p:cNvSpPr/>
          <p:nvPr userDrawn="1"/>
        </p:nvSpPr>
        <p:spPr bwMode="auto">
          <a:xfrm>
            <a:off x="11234158" y="1646122"/>
            <a:ext cx="357632" cy="357632"/>
          </a:xfrm>
          <a:prstGeom prst="roundRect">
            <a:avLst/>
          </a:prstGeom>
          <a:solidFill>
            <a:srgbClr val="E6E6E6">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gradFill>
                  <a:gsLst>
                    <a:gs pos="0">
                      <a:srgbClr val="50E6FF"/>
                    </a:gs>
                    <a:gs pos="100000">
                      <a:srgbClr val="D59DFF"/>
                    </a:gs>
                  </a:gsLst>
                  <a:lin ang="2400000" scaled="0"/>
                </a:gra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2"/>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2"/>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2"/>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2"/>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noChangeAspect="1"/>
          </p:cNvSpPr>
          <p:nvPr>
            <p:ph type="pic" sz="quarter" idx="23"/>
          </p:nvPr>
        </p:nvSpPr>
        <p:spPr>
          <a:xfrm>
            <a:off x="774200"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noChangeAspect="1"/>
          </p:cNvSpPr>
          <p:nvPr>
            <p:ph type="pic" sz="quarter" idx="24"/>
          </p:nvPr>
        </p:nvSpPr>
        <p:spPr>
          <a:xfrm>
            <a:off x="3603125"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noChangeAspect="1"/>
          </p:cNvSpPr>
          <p:nvPr>
            <p:ph type="pic" sz="quarter" idx="25"/>
          </p:nvPr>
        </p:nvSpPr>
        <p:spPr>
          <a:xfrm>
            <a:off x="6428875"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noChangeAspect="1"/>
          </p:cNvSpPr>
          <p:nvPr>
            <p:ph type="pic" sz="quarter" idx="26"/>
          </p:nvPr>
        </p:nvSpPr>
        <p:spPr>
          <a:xfrm>
            <a:off x="9260975"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Tree>
    <p:extLst>
      <p:ext uri="{BB962C8B-B14F-4D97-AF65-F5344CB8AC3E}">
        <p14:creationId xmlns:p14="http://schemas.microsoft.com/office/powerpoint/2010/main" val="277011363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Stats - 4 stats">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852210" y="2593912"/>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3" name="Text Placeholder 4">
            <a:extLst>
              <a:ext uri="{FF2B5EF4-FFF2-40B4-BE49-F238E27FC236}">
                <a16:creationId xmlns:a16="http://schemas.microsoft.com/office/drawing/2014/main" id="{C8B2DAB2-E406-C226-C7A1-F55EFB60C685}"/>
              </a:ext>
            </a:extLst>
          </p:cNvPr>
          <p:cNvSpPr>
            <a:spLocks noGrp="1"/>
          </p:cNvSpPr>
          <p:nvPr>
            <p:ph type="body" sz="quarter" idx="13" hasCustomPrompt="1"/>
          </p:nvPr>
        </p:nvSpPr>
        <p:spPr>
          <a:xfrm>
            <a:off x="584200" y="6138441"/>
            <a:ext cx="9144000" cy="169277"/>
          </a:xfrm>
          <a:noFill/>
        </p:spPr>
        <p:txBody>
          <a:bodyPr wrap="square" lIns="0" tIns="0" rIns="0" bIns="0">
            <a:spAutoFit/>
          </a:bodyPr>
          <a:lstStyle>
            <a:lvl1pPr marL="0" indent="0">
              <a:spcBef>
                <a:spcPts val="0"/>
              </a:spcBef>
              <a:buNone/>
              <a:defRPr sz="1100" spc="0" baseline="0">
                <a:solidFill>
                  <a:schemeClr val="tx1"/>
                </a:solidFill>
                <a:latin typeface="+mn-lt"/>
                <a:cs typeface="Segoe UI" panose="020B0502040204020203" pitchFamily="34" charset="0"/>
              </a:defRPr>
            </a:lvl1pPr>
          </a:lstStyle>
          <a:p>
            <a:pPr lvl="0"/>
            <a:r>
              <a:rPr lang="en-US"/>
              <a:t>Source:  Footnote</a:t>
            </a:r>
          </a:p>
        </p:txBody>
      </p:sp>
      <p:sp>
        <p:nvSpPr>
          <p:cNvPr id="9" name="Title 1"/>
          <p:cNvSpPr>
            <a:spLocks noGrp="1"/>
          </p:cNvSpPr>
          <p:nvPr userDrawn="1">
            <p:ph type="title" hasCustomPrompt="1"/>
          </p:nvPr>
        </p:nvSpPr>
        <p:spPr>
          <a:xfrm>
            <a:off x="584200" y="2288059"/>
            <a:ext cx="5273648" cy="2031325"/>
          </a:xfrm>
          <a:noFill/>
        </p:spPr>
        <p:txBody>
          <a:bodyPr vert="horz" wrap="square" lIns="0" tIns="0" rIns="0" bIns="0" rtlCol="0" anchor="ctr" anchorCtr="0">
            <a:spAutoFit/>
          </a:bodyPr>
          <a:lstStyle>
            <a:lvl1pPr>
              <a:defRPr lang="en-US" sz="4400" dirty="0">
                <a:solidFill>
                  <a:schemeClr val="tx1"/>
                </a:solidFill>
                <a:latin typeface="Segoe UI Semibold" panose="020B0702040204020203" pitchFamily="34" charset="0"/>
                <a:cs typeface="Segoe UI Semibold" panose="020B0702040204020203" pitchFamily="34" charset="0"/>
              </a:defRPr>
            </a:lvl1pPr>
          </a:lstStyle>
          <a:p>
            <a:pPr lvl="0"/>
            <a:r>
              <a:rPr lang="en-US"/>
              <a:t>Insert subheading</a:t>
            </a:r>
            <a:br>
              <a:rPr lang="en-US"/>
            </a:br>
            <a:r>
              <a:rPr lang="en-US"/>
              <a:t>related to these</a:t>
            </a:r>
            <a:br>
              <a:rPr lang="en-US"/>
            </a:br>
            <a:r>
              <a:rPr lang="en-US"/>
              <a:t>four stats</a:t>
            </a:r>
          </a:p>
        </p:txBody>
      </p:sp>
      <p:sp>
        <p:nvSpPr>
          <p:cNvPr id="21" name="Text Placeholder 4">
            <a:extLst>
              <a:ext uri="{FF2B5EF4-FFF2-40B4-BE49-F238E27FC236}">
                <a16:creationId xmlns:a16="http://schemas.microsoft.com/office/drawing/2014/main" id="{813099B2-2129-039A-2767-165420C12524}"/>
              </a:ext>
            </a:extLst>
          </p:cNvPr>
          <p:cNvSpPr>
            <a:spLocks noGrp="1"/>
          </p:cNvSpPr>
          <p:nvPr>
            <p:ph type="body" sz="quarter" idx="14" hasCustomPrompt="1"/>
          </p:nvPr>
        </p:nvSpPr>
        <p:spPr>
          <a:xfrm>
            <a:off x="6852210" y="1497079"/>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25%</a:t>
            </a:r>
          </a:p>
        </p:txBody>
      </p:sp>
      <p:sp>
        <p:nvSpPr>
          <p:cNvPr id="25" name="Text Placeholder 4">
            <a:extLst>
              <a:ext uri="{FF2B5EF4-FFF2-40B4-BE49-F238E27FC236}">
                <a16:creationId xmlns:a16="http://schemas.microsoft.com/office/drawing/2014/main" id="{409B7551-B84E-357E-0A6D-3D01BC60F254}"/>
              </a:ext>
            </a:extLst>
          </p:cNvPr>
          <p:cNvSpPr>
            <a:spLocks noGrp="1"/>
          </p:cNvSpPr>
          <p:nvPr>
            <p:ph type="body" sz="quarter" idx="15" hasCustomPrompt="1"/>
          </p:nvPr>
        </p:nvSpPr>
        <p:spPr>
          <a:xfrm>
            <a:off x="9592790" y="2593912"/>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26" name="Text Placeholder 4">
            <a:extLst>
              <a:ext uri="{FF2B5EF4-FFF2-40B4-BE49-F238E27FC236}">
                <a16:creationId xmlns:a16="http://schemas.microsoft.com/office/drawing/2014/main" id="{EFF06BA3-3BAA-1074-85B9-B606438A8F9E}"/>
              </a:ext>
            </a:extLst>
          </p:cNvPr>
          <p:cNvSpPr>
            <a:spLocks noGrp="1"/>
          </p:cNvSpPr>
          <p:nvPr>
            <p:ph type="body" sz="quarter" idx="16" hasCustomPrompt="1"/>
          </p:nvPr>
        </p:nvSpPr>
        <p:spPr>
          <a:xfrm>
            <a:off x="9592790" y="1497079"/>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62%</a:t>
            </a:r>
          </a:p>
        </p:txBody>
      </p:sp>
      <p:sp>
        <p:nvSpPr>
          <p:cNvPr id="27" name="Text Placeholder 4">
            <a:extLst>
              <a:ext uri="{FF2B5EF4-FFF2-40B4-BE49-F238E27FC236}">
                <a16:creationId xmlns:a16="http://schemas.microsoft.com/office/drawing/2014/main" id="{DAF3389C-C772-F76C-525F-79C9628C93DA}"/>
              </a:ext>
            </a:extLst>
          </p:cNvPr>
          <p:cNvSpPr>
            <a:spLocks noGrp="1"/>
          </p:cNvSpPr>
          <p:nvPr>
            <p:ph type="body" sz="quarter" idx="17" hasCustomPrompt="1"/>
          </p:nvPr>
        </p:nvSpPr>
        <p:spPr>
          <a:xfrm>
            <a:off x="6852210" y="4732298"/>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28" name="Text Placeholder 4">
            <a:extLst>
              <a:ext uri="{FF2B5EF4-FFF2-40B4-BE49-F238E27FC236}">
                <a16:creationId xmlns:a16="http://schemas.microsoft.com/office/drawing/2014/main" id="{583FBD10-C4E7-6215-D18A-853EF9F8360A}"/>
              </a:ext>
            </a:extLst>
          </p:cNvPr>
          <p:cNvSpPr>
            <a:spLocks noGrp="1"/>
          </p:cNvSpPr>
          <p:nvPr>
            <p:ph type="body" sz="quarter" idx="18" hasCustomPrompt="1"/>
          </p:nvPr>
        </p:nvSpPr>
        <p:spPr>
          <a:xfrm>
            <a:off x="6852210" y="3635465"/>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98%</a:t>
            </a:r>
          </a:p>
        </p:txBody>
      </p:sp>
      <p:sp>
        <p:nvSpPr>
          <p:cNvPr id="29" name="Text Placeholder 4">
            <a:extLst>
              <a:ext uri="{FF2B5EF4-FFF2-40B4-BE49-F238E27FC236}">
                <a16:creationId xmlns:a16="http://schemas.microsoft.com/office/drawing/2014/main" id="{66F2B96E-2D44-A7BB-8BF0-282A68FE1CC9}"/>
              </a:ext>
            </a:extLst>
          </p:cNvPr>
          <p:cNvSpPr>
            <a:spLocks noGrp="1"/>
          </p:cNvSpPr>
          <p:nvPr>
            <p:ph type="body" sz="quarter" idx="19" hasCustomPrompt="1"/>
          </p:nvPr>
        </p:nvSpPr>
        <p:spPr>
          <a:xfrm>
            <a:off x="9592790" y="4732298"/>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30" name="Text Placeholder 4">
            <a:extLst>
              <a:ext uri="{FF2B5EF4-FFF2-40B4-BE49-F238E27FC236}">
                <a16:creationId xmlns:a16="http://schemas.microsoft.com/office/drawing/2014/main" id="{659B3A17-0571-55CB-4C15-3E3B6424B5FC}"/>
              </a:ext>
            </a:extLst>
          </p:cNvPr>
          <p:cNvSpPr>
            <a:spLocks noGrp="1"/>
          </p:cNvSpPr>
          <p:nvPr>
            <p:ph type="body" sz="quarter" idx="20" hasCustomPrompt="1"/>
          </p:nvPr>
        </p:nvSpPr>
        <p:spPr>
          <a:xfrm>
            <a:off x="9592790" y="3635465"/>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35%</a:t>
            </a:r>
          </a:p>
        </p:txBody>
      </p:sp>
    </p:spTree>
    <p:extLst>
      <p:ext uri="{BB962C8B-B14F-4D97-AF65-F5344CB8AC3E}">
        <p14:creationId xmlns:p14="http://schemas.microsoft.com/office/powerpoint/2010/main" val="19359326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Blank - 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25520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Topic List">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pic>
        <p:nvPicPr>
          <p:cNvPr id="21" name="Picture 20" descr="Background pattern&#10;&#10;Description automatically generated">
            <a:extLst>
              <a:ext uri="{FF2B5EF4-FFF2-40B4-BE49-F238E27FC236}">
                <a16:creationId xmlns:a16="http://schemas.microsoft.com/office/drawing/2014/main" id="{706E1277-0ECA-DB28-1918-BB1A87D2ABB1}"/>
              </a:ext>
            </a:extLst>
          </p:cNvPr>
          <p:cNvPicPr>
            <a:picLocks noChangeAspect="1"/>
          </p:cNvPicPr>
          <p:nvPr userDrawn="1"/>
        </p:nvPicPr>
        <p:blipFill>
          <a:blip r:embed="rId2"/>
          <a:stretch>
            <a:fillRect/>
          </a:stretch>
        </p:blipFill>
        <p:spPr>
          <a:xfrm>
            <a:off x="3770290" y="585787"/>
            <a:ext cx="7746520" cy="5683249"/>
          </a:xfrm>
          <a:prstGeom prst="roundRect">
            <a:avLst>
              <a:gd name="adj" fmla="val 1791"/>
            </a:avLst>
          </a:prstGeom>
          <a:effectLst>
            <a:outerShdw blurRad="279400" dist="38100" dir="2700000" algn="tl" rotWithShape="0">
              <a:prstClr val="black">
                <a:alpha val="67000"/>
              </a:prstClr>
            </a:outerShdw>
          </a:effectLst>
        </p:spPr>
      </p:pic>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2629499" cy="5683250"/>
          </a:xfrm>
        </p:spPr>
        <p:txBody>
          <a:bodyPr anchor="ctr">
            <a:noAutofit/>
          </a:bodyPr>
          <a:lstStyle>
            <a:lvl1pPr algn="l">
              <a:defRPr sz="3600">
                <a:gradFill flip="none" rotWithShape="1">
                  <a:gsLst>
                    <a:gs pos="0">
                      <a:schemeClr val="accent2"/>
                    </a:gs>
                    <a:gs pos="100000">
                      <a:schemeClr val="accent3"/>
                    </a:gs>
                  </a:gsLst>
                  <a:lin ang="0" scaled="1"/>
                  <a:tileRect/>
                </a:gradFill>
              </a:defRPr>
            </a:lvl1pPr>
          </a:lstStyle>
          <a:p>
            <a:r>
              <a:rPr lang="en-US"/>
              <a:t>Subheading</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282311" y="1299377"/>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 Placeholder 2">
            <a:extLst>
              <a:ext uri="{FF2B5EF4-FFF2-40B4-BE49-F238E27FC236}">
                <a16:creationId xmlns:a16="http://schemas.microsoft.com/office/drawing/2014/main" id="{3EF51500-7F31-99F7-4E08-706B57C7B9B5}"/>
              </a:ext>
            </a:extLst>
          </p:cNvPr>
          <p:cNvSpPr>
            <a:spLocks noGrp="1"/>
          </p:cNvSpPr>
          <p:nvPr>
            <p:ph type="body" sz="quarter" idx="12"/>
          </p:nvPr>
        </p:nvSpPr>
        <p:spPr>
          <a:xfrm>
            <a:off x="5282311" y="2504069"/>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5" name="Text Placeholder 2">
            <a:extLst>
              <a:ext uri="{FF2B5EF4-FFF2-40B4-BE49-F238E27FC236}">
                <a16:creationId xmlns:a16="http://schemas.microsoft.com/office/drawing/2014/main" id="{7EB930E5-4B0E-6780-ADDA-04A29A46287E}"/>
              </a:ext>
            </a:extLst>
          </p:cNvPr>
          <p:cNvSpPr>
            <a:spLocks noGrp="1"/>
          </p:cNvSpPr>
          <p:nvPr>
            <p:ph type="body" sz="quarter" idx="13"/>
          </p:nvPr>
        </p:nvSpPr>
        <p:spPr>
          <a:xfrm>
            <a:off x="5282311" y="3708761"/>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7" name="Text Placeholder 2">
            <a:extLst>
              <a:ext uri="{FF2B5EF4-FFF2-40B4-BE49-F238E27FC236}">
                <a16:creationId xmlns:a16="http://schemas.microsoft.com/office/drawing/2014/main" id="{1C192156-0C90-14D8-779B-222D86A9A401}"/>
              </a:ext>
            </a:extLst>
          </p:cNvPr>
          <p:cNvSpPr>
            <a:spLocks noGrp="1"/>
          </p:cNvSpPr>
          <p:nvPr>
            <p:ph type="body" sz="quarter" idx="14"/>
          </p:nvPr>
        </p:nvSpPr>
        <p:spPr>
          <a:xfrm>
            <a:off x="5282311" y="4913452"/>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6517088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4_4-column">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90868" y="585788"/>
            <a:ext cx="11018520" cy="553998"/>
          </a:xfrm>
        </p:spPr>
        <p:txBody>
          <a:bodyPr>
            <a:spAutoFit/>
          </a:bodyPr>
          <a:lstStyle>
            <a:lvl1pPr algn="ctr">
              <a:defRPr>
                <a:gradFill>
                  <a:gsLst>
                    <a:gs pos="0">
                      <a:srgbClr val="50E6FF"/>
                    </a:gs>
                    <a:gs pos="100000">
                      <a:srgbClr val="D59DFF"/>
                    </a:gs>
                  </a:gsLst>
                  <a:lin ang="2400000" scaled="0"/>
                </a:gra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3413125" y="4408341"/>
            <a:ext cx="2520950" cy="276999"/>
          </a:xfrm>
        </p:spPr>
        <p:txBody>
          <a:bodyPr/>
          <a:lstStyle>
            <a:lvl1pPr marL="0" indent="0">
              <a:buNone/>
              <a:defRPr sz="1800">
                <a:gradFill>
                  <a:gsLst>
                    <a:gs pos="0">
                      <a:schemeClr val="accent3">
                        <a:lumMod val="20000"/>
                        <a:lumOff val="80000"/>
                      </a:schemeClr>
                    </a:gs>
                    <a:gs pos="100000">
                      <a:schemeClr val="accent1"/>
                    </a:gs>
                  </a:gsLst>
                  <a:lin ang="2400000" scaled="0"/>
                </a:gra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3413125"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6224586" y="4400550"/>
            <a:ext cx="2520950" cy="276999"/>
          </a:xfrm>
        </p:spPr>
        <p:txBody>
          <a:bodyPr/>
          <a:lstStyle>
            <a:lvl1pPr marL="0" indent="0">
              <a:buNone/>
              <a:defRPr lang="en-US" sz="1800" kern="1200" spc="0" baseline="0" dirty="0">
                <a:gradFill>
                  <a:gsLst>
                    <a:gs pos="0">
                      <a:schemeClr val="accent3">
                        <a:lumMod val="20000"/>
                        <a:lumOff val="80000"/>
                      </a:schemeClr>
                    </a:gs>
                    <a:gs pos="100000">
                      <a:schemeClr val="accent1"/>
                    </a:gs>
                  </a:gsLst>
                  <a:lin ang="2400000" scaled="0"/>
                </a:gradFill>
                <a:latin typeface="+mj-lt"/>
                <a:ea typeface="+mn-ea"/>
                <a:cs typeface="Segoe UI" panose="020B0502040204020203" pitchFamily="34" charset="0"/>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6224586"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4" name="Picture Placeholder 16">
            <a:extLst>
              <a:ext uri="{FF2B5EF4-FFF2-40B4-BE49-F238E27FC236}">
                <a16:creationId xmlns:a16="http://schemas.microsoft.com/office/drawing/2014/main" id="{8644B5A4-4C62-164B-9FCA-E1A62ECDC6A0}"/>
              </a:ext>
            </a:extLst>
          </p:cNvPr>
          <p:cNvSpPr>
            <a:spLocks noGrp="1" noChangeAspect="1"/>
          </p:cNvSpPr>
          <p:nvPr>
            <p:ph type="pic" sz="quarter" idx="23"/>
          </p:nvPr>
        </p:nvSpPr>
        <p:spPr>
          <a:xfrm>
            <a:off x="3585661"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noChangeAspect="1"/>
          </p:cNvSpPr>
          <p:nvPr>
            <p:ph type="pic" sz="quarter" idx="24"/>
          </p:nvPr>
        </p:nvSpPr>
        <p:spPr>
          <a:xfrm>
            <a:off x="6414586"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
        <p:nvSpPr>
          <p:cNvPr id="20" name="Text Placeholder 26">
            <a:extLst>
              <a:ext uri="{FF2B5EF4-FFF2-40B4-BE49-F238E27FC236}">
                <a16:creationId xmlns:a16="http://schemas.microsoft.com/office/drawing/2014/main" id="{7FC7D6E3-A9CE-DB0E-E5EB-C3DDBCED418F}"/>
              </a:ext>
            </a:extLst>
          </p:cNvPr>
          <p:cNvSpPr>
            <a:spLocks noGrp="1"/>
          </p:cNvSpPr>
          <p:nvPr>
            <p:ph type="body" sz="quarter" idx="25" hasCustomPrompt="1"/>
          </p:nvPr>
        </p:nvSpPr>
        <p:spPr>
          <a:xfrm>
            <a:off x="3413125" y="5132690"/>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Info</a:t>
            </a:r>
          </a:p>
        </p:txBody>
      </p:sp>
      <p:sp>
        <p:nvSpPr>
          <p:cNvPr id="21" name="Text Placeholder 26">
            <a:extLst>
              <a:ext uri="{FF2B5EF4-FFF2-40B4-BE49-F238E27FC236}">
                <a16:creationId xmlns:a16="http://schemas.microsoft.com/office/drawing/2014/main" id="{114D687C-73D8-E8BE-AFC9-33A255F5390E}"/>
              </a:ext>
            </a:extLst>
          </p:cNvPr>
          <p:cNvSpPr>
            <a:spLocks noGrp="1"/>
          </p:cNvSpPr>
          <p:nvPr>
            <p:ph type="body" sz="quarter" idx="26" hasCustomPrompt="1"/>
          </p:nvPr>
        </p:nvSpPr>
        <p:spPr>
          <a:xfrm>
            <a:off x="6224586" y="5124899"/>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Info</a:t>
            </a:r>
          </a:p>
        </p:txBody>
      </p:sp>
    </p:spTree>
    <p:extLst>
      <p:ext uri="{BB962C8B-B14F-4D97-AF65-F5344CB8AC3E}">
        <p14:creationId xmlns:p14="http://schemas.microsoft.com/office/powerpoint/2010/main" val="2304186466"/>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627679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Stats - 4 stats">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408263" y="2593912"/>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3" name="Text Placeholder 4">
            <a:extLst>
              <a:ext uri="{FF2B5EF4-FFF2-40B4-BE49-F238E27FC236}">
                <a16:creationId xmlns:a16="http://schemas.microsoft.com/office/drawing/2014/main" id="{C8B2DAB2-E406-C226-C7A1-F55EFB60C685}"/>
              </a:ext>
            </a:extLst>
          </p:cNvPr>
          <p:cNvSpPr>
            <a:spLocks noGrp="1"/>
          </p:cNvSpPr>
          <p:nvPr>
            <p:ph type="body" sz="quarter" idx="13" hasCustomPrompt="1"/>
          </p:nvPr>
        </p:nvSpPr>
        <p:spPr>
          <a:xfrm>
            <a:off x="584200" y="6138441"/>
            <a:ext cx="9144000" cy="169277"/>
          </a:xfrm>
          <a:noFill/>
        </p:spPr>
        <p:txBody>
          <a:bodyPr wrap="square" lIns="0" tIns="0" rIns="0" bIns="0">
            <a:spAutoFit/>
          </a:bodyPr>
          <a:lstStyle>
            <a:lvl1pPr marL="0" indent="0">
              <a:spcBef>
                <a:spcPts val="0"/>
              </a:spcBef>
              <a:buNone/>
              <a:defRPr sz="1100" spc="0" baseline="0">
                <a:solidFill>
                  <a:schemeClr val="tx1"/>
                </a:solidFill>
                <a:latin typeface="+mn-lt"/>
                <a:cs typeface="Segoe UI" panose="020B0502040204020203" pitchFamily="34" charset="0"/>
              </a:defRPr>
            </a:lvl1pPr>
          </a:lstStyle>
          <a:p>
            <a:pPr lvl="0"/>
            <a:r>
              <a:rPr lang="en-US"/>
              <a:t>Source:  Footnote</a:t>
            </a:r>
          </a:p>
        </p:txBody>
      </p:sp>
      <p:sp>
        <p:nvSpPr>
          <p:cNvPr id="9" name="Title 1"/>
          <p:cNvSpPr>
            <a:spLocks noGrp="1"/>
          </p:cNvSpPr>
          <p:nvPr userDrawn="1">
            <p:ph type="title" hasCustomPrompt="1"/>
          </p:nvPr>
        </p:nvSpPr>
        <p:spPr>
          <a:xfrm>
            <a:off x="584200" y="1949505"/>
            <a:ext cx="4001052" cy="2708434"/>
          </a:xfrm>
          <a:noFill/>
        </p:spPr>
        <p:txBody>
          <a:bodyPr vert="horz" wrap="square" lIns="0" tIns="0" rIns="0" bIns="0" rtlCol="0" anchor="ctr" anchorCtr="0">
            <a:spAutoFit/>
          </a:bodyPr>
          <a:lstStyle>
            <a:lvl1pPr>
              <a:defRPr lang="en-US" sz="4400" dirty="0">
                <a:solidFill>
                  <a:schemeClr val="tx1"/>
                </a:solidFill>
                <a:latin typeface="Segoe UI Semibold" panose="020B0702040204020203" pitchFamily="34" charset="0"/>
                <a:cs typeface="Segoe UI Semibold" panose="020B0702040204020203" pitchFamily="34" charset="0"/>
              </a:defRPr>
            </a:lvl1pPr>
          </a:lstStyle>
          <a:p>
            <a:pPr lvl="0"/>
            <a:r>
              <a:rPr lang="en-US"/>
              <a:t>Insert subheading</a:t>
            </a:r>
            <a:br>
              <a:rPr lang="en-US"/>
            </a:br>
            <a:r>
              <a:rPr lang="en-US"/>
              <a:t>related to these</a:t>
            </a:r>
            <a:br>
              <a:rPr lang="en-US"/>
            </a:br>
            <a:r>
              <a:rPr lang="en-US"/>
              <a:t>four stats</a:t>
            </a:r>
          </a:p>
        </p:txBody>
      </p:sp>
      <p:sp>
        <p:nvSpPr>
          <p:cNvPr id="21" name="Text Placeholder 4">
            <a:extLst>
              <a:ext uri="{FF2B5EF4-FFF2-40B4-BE49-F238E27FC236}">
                <a16:creationId xmlns:a16="http://schemas.microsoft.com/office/drawing/2014/main" id="{813099B2-2129-039A-2767-165420C12524}"/>
              </a:ext>
            </a:extLst>
          </p:cNvPr>
          <p:cNvSpPr>
            <a:spLocks noGrp="1"/>
          </p:cNvSpPr>
          <p:nvPr>
            <p:ph type="body" sz="quarter" idx="14" hasCustomPrompt="1"/>
          </p:nvPr>
        </p:nvSpPr>
        <p:spPr>
          <a:xfrm>
            <a:off x="6408263" y="1497079"/>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25%</a:t>
            </a:r>
          </a:p>
        </p:txBody>
      </p:sp>
      <p:sp>
        <p:nvSpPr>
          <p:cNvPr id="25" name="Text Placeholder 4">
            <a:extLst>
              <a:ext uri="{FF2B5EF4-FFF2-40B4-BE49-F238E27FC236}">
                <a16:creationId xmlns:a16="http://schemas.microsoft.com/office/drawing/2014/main" id="{409B7551-B84E-357E-0A6D-3D01BC60F254}"/>
              </a:ext>
            </a:extLst>
          </p:cNvPr>
          <p:cNvSpPr>
            <a:spLocks noGrp="1"/>
          </p:cNvSpPr>
          <p:nvPr>
            <p:ph type="body" sz="quarter" idx="15" hasCustomPrompt="1"/>
          </p:nvPr>
        </p:nvSpPr>
        <p:spPr>
          <a:xfrm>
            <a:off x="9148843" y="2593912"/>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26" name="Text Placeholder 4">
            <a:extLst>
              <a:ext uri="{FF2B5EF4-FFF2-40B4-BE49-F238E27FC236}">
                <a16:creationId xmlns:a16="http://schemas.microsoft.com/office/drawing/2014/main" id="{EFF06BA3-3BAA-1074-85B9-B606438A8F9E}"/>
              </a:ext>
            </a:extLst>
          </p:cNvPr>
          <p:cNvSpPr>
            <a:spLocks noGrp="1"/>
          </p:cNvSpPr>
          <p:nvPr>
            <p:ph type="body" sz="quarter" idx="16" hasCustomPrompt="1"/>
          </p:nvPr>
        </p:nvSpPr>
        <p:spPr>
          <a:xfrm>
            <a:off x="9148843" y="1497079"/>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62%</a:t>
            </a:r>
          </a:p>
        </p:txBody>
      </p:sp>
      <p:sp>
        <p:nvSpPr>
          <p:cNvPr id="27" name="Text Placeholder 4">
            <a:extLst>
              <a:ext uri="{FF2B5EF4-FFF2-40B4-BE49-F238E27FC236}">
                <a16:creationId xmlns:a16="http://schemas.microsoft.com/office/drawing/2014/main" id="{DAF3389C-C772-F76C-525F-79C9628C93DA}"/>
              </a:ext>
            </a:extLst>
          </p:cNvPr>
          <p:cNvSpPr>
            <a:spLocks noGrp="1"/>
          </p:cNvSpPr>
          <p:nvPr>
            <p:ph type="body" sz="quarter" idx="17" hasCustomPrompt="1"/>
          </p:nvPr>
        </p:nvSpPr>
        <p:spPr>
          <a:xfrm>
            <a:off x="6408263" y="4732298"/>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28" name="Text Placeholder 4">
            <a:extLst>
              <a:ext uri="{FF2B5EF4-FFF2-40B4-BE49-F238E27FC236}">
                <a16:creationId xmlns:a16="http://schemas.microsoft.com/office/drawing/2014/main" id="{583FBD10-C4E7-6215-D18A-853EF9F8360A}"/>
              </a:ext>
            </a:extLst>
          </p:cNvPr>
          <p:cNvSpPr>
            <a:spLocks noGrp="1"/>
          </p:cNvSpPr>
          <p:nvPr>
            <p:ph type="body" sz="quarter" idx="18" hasCustomPrompt="1"/>
          </p:nvPr>
        </p:nvSpPr>
        <p:spPr>
          <a:xfrm>
            <a:off x="6408263" y="3635465"/>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98%</a:t>
            </a:r>
          </a:p>
        </p:txBody>
      </p:sp>
      <p:sp>
        <p:nvSpPr>
          <p:cNvPr id="29" name="Text Placeholder 4">
            <a:extLst>
              <a:ext uri="{FF2B5EF4-FFF2-40B4-BE49-F238E27FC236}">
                <a16:creationId xmlns:a16="http://schemas.microsoft.com/office/drawing/2014/main" id="{66F2B96E-2D44-A7BB-8BF0-282A68FE1CC9}"/>
              </a:ext>
            </a:extLst>
          </p:cNvPr>
          <p:cNvSpPr>
            <a:spLocks noGrp="1"/>
          </p:cNvSpPr>
          <p:nvPr>
            <p:ph type="body" sz="quarter" idx="19" hasCustomPrompt="1"/>
          </p:nvPr>
        </p:nvSpPr>
        <p:spPr>
          <a:xfrm>
            <a:off x="9148843" y="4732298"/>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30" name="Text Placeholder 4">
            <a:extLst>
              <a:ext uri="{FF2B5EF4-FFF2-40B4-BE49-F238E27FC236}">
                <a16:creationId xmlns:a16="http://schemas.microsoft.com/office/drawing/2014/main" id="{659B3A17-0571-55CB-4C15-3E3B6424B5FC}"/>
              </a:ext>
            </a:extLst>
          </p:cNvPr>
          <p:cNvSpPr>
            <a:spLocks noGrp="1"/>
          </p:cNvSpPr>
          <p:nvPr>
            <p:ph type="body" sz="quarter" idx="20" hasCustomPrompt="1"/>
          </p:nvPr>
        </p:nvSpPr>
        <p:spPr>
          <a:xfrm>
            <a:off x="9148843" y="3635465"/>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35%</a:t>
            </a:r>
          </a:p>
        </p:txBody>
      </p:sp>
    </p:spTree>
    <p:extLst>
      <p:ext uri="{BB962C8B-B14F-4D97-AF65-F5344CB8AC3E}">
        <p14:creationId xmlns:p14="http://schemas.microsoft.com/office/powerpoint/2010/main" val="32995042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Quote 02">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B4F08D4-AD89-F67E-4C53-C6B6A6684C50}"/>
              </a:ext>
            </a:extLst>
          </p:cNvPr>
          <p:cNvSpPr/>
          <p:nvPr userDrawn="1"/>
        </p:nvSpPr>
        <p:spPr bwMode="auto">
          <a:xfrm>
            <a:off x="815830" y="857707"/>
            <a:ext cx="10614355" cy="5142585"/>
          </a:xfrm>
          <a:prstGeom prst="roundRect">
            <a:avLst>
              <a:gd name="adj" fmla="val 2016"/>
            </a:avLst>
          </a:prstGeom>
          <a:solidFill>
            <a:schemeClr val="bg1">
              <a:lumMod val="90000"/>
              <a:lumOff val="10000"/>
              <a:alpha val="62000"/>
            </a:schemeClr>
          </a:solidFill>
          <a:ln w="12700">
            <a:gradFill flip="none" rotWithShape="1">
              <a:gsLst>
                <a:gs pos="0">
                  <a:schemeClr val="accent3">
                    <a:lumMod val="60000"/>
                    <a:lumOff val="40000"/>
                  </a:schemeClr>
                </a:gs>
                <a:gs pos="100000">
                  <a:schemeClr val="accent1"/>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Segoe UI"/>
              <a:cs typeface="Segoe UI" pitchFamily="34" charset="0"/>
            </a:endParaRPr>
          </a:p>
        </p:txBody>
      </p:sp>
      <p:sp>
        <p:nvSpPr>
          <p:cNvPr id="5" name="Title 1">
            <a:extLst>
              <a:ext uri="{FF2B5EF4-FFF2-40B4-BE49-F238E27FC236}">
                <a16:creationId xmlns:a16="http://schemas.microsoft.com/office/drawing/2014/main" id="{5772E02E-9408-3A16-2204-9A9ECDD48808}"/>
              </a:ext>
            </a:extLst>
          </p:cNvPr>
          <p:cNvSpPr txBox="1">
            <a:spLocks/>
          </p:cNvSpPr>
          <p:nvPr userDrawn="1"/>
        </p:nvSpPr>
        <p:spPr>
          <a:xfrm>
            <a:off x="377443" y="-248761"/>
            <a:ext cx="9866313" cy="3493264"/>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accent2"/>
                </a:solidFill>
                <a:effectLst/>
                <a:latin typeface="Segoe UI Semibold" panose="020B0702040204020203" pitchFamily="34" charset="0"/>
                <a:ea typeface="+mn-ea"/>
                <a:cs typeface="Segoe UI Semibold" panose="020B0702040204020203" pitchFamily="34" charset="0"/>
              </a:defRPr>
            </a:lvl1pPr>
          </a:lstStyle>
          <a:p>
            <a:r>
              <a:rPr lang="en-US" sz="22700">
                <a:gradFill>
                  <a:gsLst>
                    <a:gs pos="0">
                      <a:srgbClr val="50E6FF"/>
                    </a:gs>
                    <a:gs pos="62000">
                      <a:srgbClr val="D59DFF"/>
                    </a:gs>
                  </a:gsLst>
                  <a:lin ang="2400000" scaled="0"/>
                </a:gradFill>
                <a:effectLst>
                  <a:outerShdw blurRad="50800" dist="38100" dir="2700000" algn="tl" rotWithShape="0">
                    <a:prstClr val="black">
                      <a:alpha val="68000"/>
                    </a:prstClr>
                  </a:outerShdw>
                </a:effectLst>
                <a:latin typeface="Arial Black" panose="020B0A04020102020204" pitchFamily="34" charset="0"/>
              </a:rPr>
              <a:t>”</a:t>
            </a:r>
          </a:p>
        </p:txBody>
      </p:sp>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3248098" y="4456023"/>
            <a:ext cx="3855502" cy="276999"/>
          </a:xfrm>
        </p:spPr>
        <p:txBody>
          <a:bodyPr/>
          <a:lstStyle>
            <a:lvl1pPr marL="0" indent="0" algn="l">
              <a:spcBef>
                <a:spcPts val="0"/>
              </a:spcBef>
              <a:buNone/>
              <a:defRPr sz="1800">
                <a:gradFill>
                  <a:gsLst>
                    <a:gs pos="0">
                      <a:srgbClr val="50E6FF"/>
                    </a:gs>
                    <a:gs pos="100000">
                      <a:srgbClr val="D59DFF"/>
                    </a:gs>
                  </a:gsLst>
                  <a:lin ang="5400000" scaled="1"/>
                </a:gra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3248098" y="4753602"/>
            <a:ext cx="3855502" cy="430887"/>
          </a:xfrm>
        </p:spPr>
        <p:txBody>
          <a:bodyPr/>
          <a:lstStyle>
            <a:lvl1pPr marL="0" indent="0" algn="l">
              <a:spcBef>
                <a:spcPts val="0"/>
              </a:spcBef>
              <a:buNone/>
              <a:defRPr sz="1400">
                <a:solidFill>
                  <a:schemeClr val="tx1"/>
                </a:solidFill>
                <a:latin typeface="+mn-lt"/>
              </a:defRPr>
            </a:lvl1pPr>
          </a:lstStyle>
          <a:p>
            <a:pPr lvl="0"/>
            <a:r>
              <a:rPr lang="en-US"/>
              <a:t>Job title or another attribute</a:t>
            </a:r>
            <a:br>
              <a:rPr lang="en-US"/>
            </a:br>
            <a:r>
              <a:rPr lang="en-US"/>
              <a:t>Company if applicable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82502" y="2820107"/>
            <a:ext cx="8681012" cy="984885"/>
          </a:xfrm>
        </p:spPr>
        <p:txBody>
          <a:bodyPr anchor="b"/>
          <a:lstStyle>
            <a:lvl1pPr>
              <a:defRPr sz="3200">
                <a:solidFill>
                  <a:schemeClr val="tx1"/>
                </a:solidFill>
              </a:defRPr>
            </a:lvl1pPr>
          </a:lstStyle>
          <a:p>
            <a:r>
              <a:rPr lang="en-US"/>
              <a:t>“Add quote text here Add quote text here Add quote text here Add quote text here”</a:t>
            </a:r>
          </a:p>
        </p:txBody>
      </p:sp>
      <p:sp>
        <p:nvSpPr>
          <p:cNvPr id="4" name="Picture Placeholder 9">
            <a:extLst>
              <a:ext uri="{FF2B5EF4-FFF2-40B4-BE49-F238E27FC236}">
                <a16:creationId xmlns:a16="http://schemas.microsoft.com/office/drawing/2014/main" id="{5626D962-E9CD-6F4C-B97E-76DFFBF4EEB7}"/>
              </a:ext>
            </a:extLst>
          </p:cNvPr>
          <p:cNvSpPr>
            <a:spLocks noGrp="1" noChangeAspect="1"/>
          </p:cNvSpPr>
          <p:nvPr>
            <p:ph type="pic" sz="quarter" idx="14" hasCustomPrompt="1"/>
          </p:nvPr>
        </p:nvSpPr>
        <p:spPr>
          <a:xfrm>
            <a:off x="1929747" y="4296113"/>
            <a:ext cx="999276" cy="997527"/>
          </a:xfrm>
          <a:prstGeom prst="roundRect">
            <a:avLst/>
          </a:prstGeom>
          <a:solidFill>
            <a:schemeClr val="bg1"/>
          </a:solidFill>
        </p:spPr>
        <p:txBody>
          <a:bodyPr>
            <a:noAutofit/>
          </a:bodyPr>
          <a:lstStyle>
            <a:lvl1pPr marL="0" indent="0" algn="ctr">
              <a:buNone/>
              <a:defRPr sz="1050">
                <a:solidFill>
                  <a:schemeClr val="tx1"/>
                </a:solidFill>
                <a:latin typeface="+mj-lt"/>
              </a:defRPr>
            </a:lvl1pPr>
          </a:lstStyle>
          <a:p>
            <a:r>
              <a:rPr lang="en-CA"/>
              <a:t>Click to insert picture</a:t>
            </a:r>
          </a:p>
        </p:txBody>
      </p:sp>
    </p:spTree>
    <p:extLst>
      <p:ext uri="{BB962C8B-B14F-4D97-AF65-F5344CB8AC3E}">
        <p14:creationId xmlns:p14="http://schemas.microsoft.com/office/powerpoint/2010/main" val="260540111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1_Topic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3637" cy="5683250"/>
          </a:xfrm>
        </p:spPr>
        <p:txBody>
          <a:bodyPr anchor="ctr">
            <a:noAutofit/>
          </a:bodyPr>
          <a:lstStyle>
            <a:lvl1pPr algn="l">
              <a:defRPr sz="3600">
                <a:gradFill flip="none" rotWithShape="1">
                  <a:gsLst>
                    <a:gs pos="0">
                      <a:schemeClr val="accent3">
                        <a:lumMod val="40000"/>
                        <a:lumOff val="60000"/>
                      </a:schemeClr>
                    </a:gs>
                    <a:gs pos="100000">
                      <a:schemeClr val="accent1"/>
                    </a:gs>
                  </a:gsLst>
                  <a:lin ang="0" scaled="1"/>
                  <a:tileRect/>
                </a:gradFill>
              </a:defRPr>
            </a:lvl1pPr>
          </a:lstStyle>
          <a:p>
            <a:r>
              <a:rPr lang="en-US"/>
              <a:t>Subheading</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6964017" y="1621962"/>
            <a:ext cx="493429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 Placeholder 2">
            <a:extLst>
              <a:ext uri="{FF2B5EF4-FFF2-40B4-BE49-F238E27FC236}">
                <a16:creationId xmlns:a16="http://schemas.microsoft.com/office/drawing/2014/main" id="{3EF51500-7F31-99F7-4E08-706B57C7B9B5}"/>
              </a:ext>
            </a:extLst>
          </p:cNvPr>
          <p:cNvSpPr>
            <a:spLocks noGrp="1"/>
          </p:cNvSpPr>
          <p:nvPr>
            <p:ph type="body" sz="quarter" idx="12"/>
          </p:nvPr>
        </p:nvSpPr>
        <p:spPr>
          <a:xfrm>
            <a:off x="6964017" y="3106415"/>
            <a:ext cx="493429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7" name="Text Placeholder 2">
            <a:extLst>
              <a:ext uri="{FF2B5EF4-FFF2-40B4-BE49-F238E27FC236}">
                <a16:creationId xmlns:a16="http://schemas.microsoft.com/office/drawing/2014/main" id="{1C192156-0C90-14D8-779B-222D86A9A401}"/>
              </a:ext>
            </a:extLst>
          </p:cNvPr>
          <p:cNvSpPr>
            <a:spLocks noGrp="1"/>
          </p:cNvSpPr>
          <p:nvPr>
            <p:ph type="body" sz="quarter" idx="14"/>
          </p:nvPr>
        </p:nvSpPr>
        <p:spPr>
          <a:xfrm>
            <a:off x="6964017" y="4522513"/>
            <a:ext cx="493429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0805401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23608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93856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81815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523930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00680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600319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23401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2903018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291070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6745089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Title left side w eyebr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970252"/>
            <a:ext cx="4127692" cy="1107996"/>
          </a:xfrm>
        </p:spPr>
        <p:txBody>
          <a:bodyPr wrap="square" anchor="ctr">
            <a:spAutoFit/>
          </a:bodyPr>
          <a:lstStyle/>
          <a:p>
            <a:r>
              <a:rPr lang="en-US"/>
              <a:t>Click to edit Master title style</a:t>
            </a:r>
          </a:p>
        </p:txBody>
      </p:sp>
      <p:sp>
        <p:nvSpPr>
          <p:cNvPr id="4" name="Text Placeholder 3">
            <a:extLst>
              <a:ext uri="{FF2B5EF4-FFF2-40B4-BE49-F238E27FC236}">
                <a16:creationId xmlns:a16="http://schemas.microsoft.com/office/drawing/2014/main" id="{0281A8C7-5836-86F6-90AA-007A2DFFED7C}"/>
              </a:ext>
            </a:extLst>
          </p:cNvPr>
          <p:cNvSpPr>
            <a:spLocks noGrp="1"/>
          </p:cNvSpPr>
          <p:nvPr>
            <p:ph type="body" sz="quarter" idx="10"/>
          </p:nvPr>
        </p:nvSpPr>
        <p:spPr>
          <a:xfrm>
            <a:off x="-97474" y="416257"/>
            <a:ext cx="4163062" cy="544830"/>
          </a:xfrm>
          <a:prstGeom prst="roundRect">
            <a:avLst/>
          </a:prstGeom>
          <a:solidFill>
            <a:schemeClr val="bg2"/>
          </a:solidFill>
        </p:spPr>
        <p:txBody>
          <a:bodyPr lIns="640080" tIns="91440" bIns="91440"/>
          <a:lstStyle>
            <a:lvl1pPr marL="0" indent="0">
              <a:buNone/>
              <a:defRPr sz="2000" spc="-20" baseline="0">
                <a:solidFill>
                  <a:schemeClr val="accent2"/>
                </a:solidFill>
                <a:latin typeface="+mj-lt"/>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Tree>
    <p:extLst>
      <p:ext uri="{BB962C8B-B14F-4D97-AF65-F5344CB8AC3E}">
        <p14:creationId xmlns:p14="http://schemas.microsoft.com/office/powerpoint/2010/main" val="11631911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44">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F9432-F855-4659-8D66-CB3DAA0378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ABAFFE-6A90-43F5-A843-364576B7B2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5EFE57-DC66-49AD-8ABE-165D7E9E890A}"/>
              </a:ext>
            </a:extLst>
          </p:cNvPr>
          <p:cNvSpPr>
            <a:spLocks noGrp="1"/>
          </p:cNvSpPr>
          <p:nvPr>
            <p:ph type="dt" sz="half" idx="10"/>
          </p:nvPr>
        </p:nvSpPr>
        <p:spPr/>
        <p:txBody>
          <a:bodyPr/>
          <a:lstStyle/>
          <a:p>
            <a:fld id="{218A0CAF-20D9-46BF-900F-1BE0F317B151}" type="datetimeFigureOut">
              <a:rPr lang="en-US" smtClean="0"/>
              <a:t>9/29/2024</a:t>
            </a:fld>
            <a:endParaRPr lang="en-US"/>
          </a:p>
        </p:txBody>
      </p:sp>
      <p:sp>
        <p:nvSpPr>
          <p:cNvPr id="5" name="Footer Placeholder 4">
            <a:extLst>
              <a:ext uri="{FF2B5EF4-FFF2-40B4-BE49-F238E27FC236}">
                <a16:creationId xmlns:a16="http://schemas.microsoft.com/office/drawing/2014/main" id="{0A764EA6-5707-482F-B4D2-FE0F4CCE30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9C1685-1D3D-4E14-8617-D27A2BA39E69}"/>
              </a:ext>
            </a:extLst>
          </p:cNvPr>
          <p:cNvSpPr>
            <a:spLocks noGrp="1"/>
          </p:cNvSpPr>
          <p:nvPr>
            <p:ph type="sldNum" sz="quarter" idx="12"/>
          </p:nvPr>
        </p:nvSpPr>
        <p:spPr/>
        <p:txBody>
          <a:bodyPr/>
          <a:lstStyle/>
          <a:p>
            <a:fld id="{65D9EC06-3F63-4FE2-89C2-0A2E106856AC}" type="slidenum">
              <a:rPr lang="en-US" smtClean="0"/>
              <a:t>‹#›</a:t>
            </a:fld>
            <a:endParaRPr lang="en-US"/>
          </a:p>
        </p:txBody>
      </p:sp>
    </p:spTree>
    <p:extLst>
      <p:ext uri="{BB962C8B-B14F-4D97-AF65-F5344CB8AC3E}">
        <p14:creationId xmlns:p14="http://schemas.microsoft.com/office/powerpoint/2010/main" val="78209641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29020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418113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38806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A71BE-C930-2597-0E44-CB93C0E286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DE58CE-5247-C526-25C2-31683886D5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71F878F-78D8-7F7C-7941-0F38C62BFD3D}"/>
              </a:ext>
            </a:extLst>
          </p:cNvPr>
          <p:cNvSpPr>
            <a:spLocks noGrp="1"/>
          </p:cNvSpPr>
          <p:nvPr>
            <p:ph type="dt" sz="half" idx="10"/>
          </p:nvPr>
        </p:nvSpPr>
        <p:spPr/>
        <p:txBody>
          <a:bodyPr/>
          <a:lstStyle/>
          <a:p>
            <a:fld id="{9FF44B7C-829B-448E-9CF1-26A4B0A3BB0A}" type="datetimeFigureOut">
              <a:rPr lang="en-US" smtClean="0"/>
              <a:t>9/29/2024</a:t>
            </a:fld>
            <a:endParaRPr lang="en-US"/>
          </a:p>
        </p:txBody>
      </p:sp>
      <p:sp>
        <p:nvSpPr>
          <p:cNvPr id="5" name="Footer Placeholder 4">
            <a:extLst>
              <a:ext uri="{FF2B5EF4-FFF2-40B4-BE49-F238E27FC236}">
                <a16:creationId xmlns:a16="http://schemas.microsoft.com/office/drawing/2014/main" id="{148B7BF5-2978-8575-FB35-7285216666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55CA3B-2EEA-2298-3CCF-118BDBD6DCE1}"/>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374328462"/>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F935-4543-6C05-3506-C02B73111D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6B066B-419C-33DC-4EFD-CE6560473F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E01947-E52F-54F7-3580-34809BD992DE}"/>
              </a:ext>
            </a:extLst>
          </p:cNvPr>
          <p:cNvSpPr>
            <a:spLocks noGrp="1"/>
          </p:cNvSpPr>
          <p:nvPr>
            <p:ph type="dt" sz="half" idx="10"/>
          </p:nvPr>
        </p:nvSpPr>
        <p:spPr/>
        <p:txBody>
          <a:bodyPr/>
          <a:lstStyle/>
          <a:p>
            <a:fld id="{9FF44B7C-829B-448E-9CF1-26A4B0A3BB0A}" type="datetimeFigureOut">
              <a:rPr lang="en-US" smtClean="0"/>
              <a:t>9/29/2024</a:t>
            </a:fld>
            <a:endParaRPr lang="en-US"/>
          </a:p>
        </p:txBody>
      </p:sp>
      <p:sp>
        <p:nvSpPr>
          <p:cNvPr id="5" name="Footer Placeholder 4">
            <a:extLst>
              <a:ext uri="{FF2B5EF4-FFF2-40B4-BE49-F238E27FC236}">
                <a16:creationId xmlns:a16="http://schemas.microsoft.com/office/drawing/2014/main" id="{F1405C50-6AD3-D5F3-7DD6-F451A6F8AF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EE5380-790A-7445-E423-240109A8EB70}"/>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271590473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40BB3-9DF6-F008-6BE6-C756CA90BD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F3382D-2948-660E-D789-CEC4E4CA029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EED3EB-37F4-1971-473D-3244E954C1E3}"/>
              </a:ext>
            </a:extLst>
          </p:cNvPr>
          <p:cNvSpPr>
            <a:spLocks noGrp="1"/>
          </p:cNvSpPr>
          <p:nvPr>
            <p:ph type="dt" sz="half" idx="10"/>
          </p:nvPr>
        </p:nvSpPr>
        <p:spPr/>
        <p:txBody>
          <a:bodyPr/>
          <a:lstStyle/>
          <a:p>
            <a:fld id="{9FF44B7C-829B-448E-9CF1-26A4B0A3BB0A}" type="datetimeFigureOut">
              <a:rPr lang="en-US" smtClean="0"/>
              <a:t>9/29/2024</a:t>
            </a:fld>
            <a:endParaRPr lang="en-US"/>
          </a:p>
        </p:txBody>
      </p:sp>
      <p:sp>
        <p:nvSpPr>
          <p:cNvPr id="5" name="Footer Placeholder 4">
            <a:extLst>
              <a:ext uri="{FF2B5EF4-FFF2-40B4-BE49-F238E27FC236}">
                <a16:creationId xmlns:a16="http://schemas.microsoft.com/office/drawing/2014/main" id="{46E521FA-30F8-C2EF-EC81-6AC8EDEB7D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578D8C-1BD2-2D5D-5362-0AEBE1008D76}"/>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23953583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649774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2C2A4-BCD1-8BAE-598B-B2D67A1A81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E9556A-3C52-E381-19EE-7353C575D0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2624B0-6DBE-0DF1-7770-C65D0695A8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BE22B7-2BB7-715D-3815-44A8EB30A416}"/>
              </a:ext>
            </a:extLst>
          </p:cNvPr>
          <p:cNvSpPr>
            <a:spLocks noGrp="1"/>
          </p:cNvSpPr>
          <p:nvPr>
            <p:ph type="dt" sz="half" idx="10"/>
          </p:nvPr>
        </p:nvSpPr>
        <p:spPr/>
        <p:txBody>
          <a:bodyPr/>
          <a:lstStyle/>
          <a:p>
            <a:fld id="{9FF44B7C-829B-448E-9CF1-26A4B0A3BB0A}" type="datetimeFigureOut">
              <a:rPr lang="en-US" smtClean="0"/>
              <a:t>9/29/2024</a:t>
            </a:fld>
            <a:endParaRPr lang="en-US"/>
          </a:p>
        </p:txBody>
      </p:sp>
      <p:sp>
        <p:nvSpPr>
          <p:cNvPr id="6" name="Footer Placeholder 5">
            <a:extLst>
              <a:ext uri="{FF2B5EF4-FFF2-40B4-BE49-F238E27FC236}">
                <a16:creationId xmlns:a16="http://schemas.microsoft.com/office/drawing/2014/main" id="{65FA7150-1E76-37A7-77E4-3F09C6C9D7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51B00D-E6E6-26A3-045F-6D2631DDF710}"/>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425727275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33984-C0AE-D3BB-345E-242C7BC5981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A307D6-B97F-6DF9-1597-EC0A762490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8BA99C4-B7E3-C569-5C0C-7354B9969D3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61444F-4EBB-5AFC-5686-64CC675E97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466FA0-E61A-D65B-35B2-A41D17A911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E56372-0541-30C3-E9F4-CE2B1418D015}"/>
              </a:ext>
            </a:extLst>
          </p:cNvPr>
          <p:cNvSpPr>
            <a:spLocks noGrp="1"/>
          </p:cNvSpPr>
          <p:nvPr>
            <p:ph type="dt" sz="half" idx="10"/>
          </p:nvPr>
        </p:nvSpPr>
        <p:spPr/>
        <p:txBody>
          <a:bodyPr/>
          <a:lstStyle/>
          <a:p>
            <a:fld id="{9FF44B7C-829B-448E-9CF1-26A4B0A3BB0A}" type="datetimeFigureOut">
              <a:rPr lang="en-US" smtClean="0"/>
              <a:t>9/29/2024</a:t>
            </a:fld>
            <a:endParaRPr lang="en-US"/>
          </a:p>
        </p:txBody>
      </p:sp>
      <p:sp>
        <p:nvSpPr>
          <p:cNvPr id="8" name="Footer Placeholder 7">
            <a:extLst>
              <a:ext uri="{FF2B5EF4-FFF2-40B4-BE49-F238E27FC236}">
                <a16:creationId xmlns:a16="http://schemas.microsoft.com/office/drawing/2014/main" id="{8E057115-36FF-B055-B22E-CB98D6149B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BB7D3D8-A6B5-E072-4221-0D8150A6A8F5}"/>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544404399"/>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15871-FFF0-6423-7210-ABC55579720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96C87E-E763-56CA-1F89-376DC0B30A29}"/>
              </a:ext>
            </a:extLst>
          </p:cNvPr>
          <p:cNvSpPr>
            <a:spLocks noGrp="1"/>
          </p:cNvSpPr>
          <p:nvPr>
            <p:ph type="dt" sz="half" idx="10"/>
          </p:nvPr>
        </p:nvSpPr>
        <p:spPr/>
        <p:txBody>
          <a:bodyPr/>
          <a:lstStyle/>
          <a:p>
            <a:fld id="{9FF44B7C-829B-448E-9CF1-26A4B0A3BB0A}" type="datetimeFigureOut">
              <a:rPr lang="en-US" smtClean="0"/>
              <a:t>9/29/2024</a:t>
            </a:fld>
            <a:endParaRPr lang="en-US"/>
          </a:p>
        </p:txBody>
      </p:sp>
      <p:sp>
        <p:nvSpPr>
          <p:cNvPr id="4" name="Footer Placeholder 3">
            <a:extLst>
              <a:ext uri="{FF2B5EF4-FFF2-40B4-BE49-F238E27FC236}">
                <a16:creationId xmlns:a16="http://schemas.microsoft.com/office/drawing/2014/main" id="{C0FB2074-633F-F421-BCE7-5F697F953D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4A2EB6-F816-F641-AD7B-81D90C120B4F}"/>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96012334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C2964A-5FE5-60F7-8129-6CE7546C0277}"/>
              </a:ext>
            </a:extLst>
          </p:cNvPr>
          <p:cNvSpPr>
            <a:spLocks noGrp="1"/>
          </p:cNvSpPr>
          <p:nvPr>
            <p:ph type="dt" sz="half" idx="10"/>
          </p:nvPr>
        </p:nvSpPr>
        <p:spPr/>
        <p:txBody>
          <a:bodyPr/>
          <a:lstStyle/>
          <a:p>
            <a:fld id="{9FF44B7C-829B-448E-9CF1-26A4B0A3BB0A}" type="datetimeFigureOut">
              <a:rPr lang="en-US" smtClean="0"/>
              <a:t>9/29/2024</a:t>
            </a:fld>
            <a:endParaRPr lang="en-US"/>
          </a:p>
        </p:txBody>
      </p:sp>
      <p:sp>
        <p:nvSpPr>
          <p:cNvPr id="3" name="Footer Placeholder 2">
            <a:extLst>
              <a:ext uri="{FF2B5EF4-FFF2-40B4-BE49-F238E27FC236}">
                <a16:creationId xmlns:a16="http://schemas.microsoft.com/office/drawing/2014/main" id="{D04D4814-785A-98BC-93AD-FDF33B6EC4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2CA8635-4AC8-1B36-B9F2-35F68BCBDE7F}"/>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204662627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F77D9-0758-8348-55DD-93B77E37F6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57B2E3B-74BE-0E96-6FD2-DAB811D544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B45689-AF6B-FFA9-3F44-AB792CDF9C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1B9BA4-6203-43AD-FF3D-6F82E8D0A65E}"/>
              </a:ext>
            </a:extLst>
          </p:cNvPr>
          <p:cNvSpPr>
            <a:spLocks noGrp="1"/>
          </p:cNvSpPr>
          <p:nvPr>
            <p:ph type="dt" sz="half" idx="10"/>
          </p:nvPr>
        </p:nvSpPr>
        <p:spPr/>
        <p:txBody>
          <a:bodyPr/>
          <a:lstStyle/>
          <a:p>
            <a:fld id="{9FF44B7C-829B-448E-9CF1-26A4B0A3BB0A}" type="datetimeFigureOut">
              <a:rPr lang="en-US" smtClean="0"/>
              <a:t>9/29/2024</a:t>
            </a:fld>
            <a:endParaRPr lang="en-US"/>
          </a:p>
        </p:txBody>
      </p:sp>
      <p:sp>
        <p:nvSpPr>
          <p:cNvPr id="6" name="Footer Placeholder 5">
            <a:extLst>
              <a:ext uri="{FF2B5EF4-FFF2-40B4-BE49-F238E27FC236}">
                <a16:creationId xmlns:a16="http://schemas.microsoft.com/office/drawing/2014/main" id="{82C6D8C7-E4A1-4F18-6B7B-C435D3258F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2F177F-A49F-1283-0576-17D0D4DDC787}"/>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48760889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360D6-F7FD-3166-E158-A8304AB8A5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AD03518-A0FF-515E-89F4-BF9770C1C5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13EB66D-4D9A-F401-9172-94EBAA48D4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E72CE0-4536-9BA8-4308-6067B6CF4C6E}"/>
              </a:ext>
            </a:extLst>
          </p:cNvPr>
          <p:cNvSpPr>
            <a:spLocks noGrp="1"/>
          </p:cNvSpPr>
          <p:nvPr>
            <p:ph type="dt" sz="half" idx="10"/>
          </p:nvPr>
        </p:nvSpPr>
        <p:spPr/>
        <p:txBody>
          <a:bodyPr/>
          <a:lstStyle/>
          <a:p>
            <a:fld id="{9FF44B7C-829B-448E-9CF1-26A4B0A3BB0A}" type="datetimeFigureOut">
              <a:rPr lang="en-US" smtClean="0"/>
              <a:t>9/29/2024</a:t>
            </a:fld>
            <a:endParaRPr lang="en-US"/>
          </a:p>
        </p:txBody>
      </p:sp>
      <p:sp>
        <p:nvSpPr>
          <p:cNvPr id="6" name="Footer Placeholder 5">
            <a:extLst>
              <a:ext uri="{FF2B5EF4-FFF2-40B4-BE49-F238E27FC236}">
                <a16:creationId xmlns:a16="http://schemas.microsoft.com/office/drawing/2014/main" id="{FEECB17D-B55B-C985-9918-72B8E17518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88FF70-5F1F-772C-1DBF-A61B6A972FB8}"/>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132145680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D850B-19DB-6602-CAD6-9C3B4FFC8A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3CBE8D-F6D6-109E-5D1E-783D2806F6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2C7CCB-1D29-C7B8-DFF8-A4264463E941}"/>
              </a:ext>
            </a:extLst>
          </p:cNvPr>
          <p:cNvSpPr>
            <a:spLocks noGrp="1"/>
          </p:cNvSpPr>
          <p:nvPr>
            <p:ph type="dt" sz="half" idx="10"/>
          </p:nvPr>
        </p:nvSpPr>
        <p:spPr/>
        <p:txBody>
          <a:bodyPr/>
          <a:lstStyle/>
          <a:p>
            <a:fld id="{9FF44B7C-829B-448E-9CF1-26A4B0A3BB0A}" type="datetimeFigureOut">
              <a:rPr lang="en-US" smtClean="0"/>
              <a:t>9/29/2024</a:t>
            </a:fld>
            <a:endParaRPr lang="en-US"/>
          </a:p>
        </p:txBody>
      </p:sp>
      <p:sp>
        <p:nvSpPr>
          <p:cNvPr id="5" name="Footer Placeholder 4">
            <a:extLst>
              <a:ext uri="{FF2B5EF4-FFF2-40B4-BE49-F238E27FC236}">
                <a16:creationId xmlns:a16="http://schemas.microsoft.com/office/drawing/2014/main" id="{3F6A9B8A-7D4F-34EF-6D94-8E9A822B9A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C12C5F-AB15-0A54-96C6-9191D3EE2200}"/>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1451413427"/>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212559-D275-B608-D1ED-EE34A63D25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552347-B875-C202-3766-DF30A43A85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0147DA-4C3E-C3A2-1EEF-B72007C26C02}"/>
              </a:ext>
            </a:extLst>
          </p:cNvPr>
          <p:cNvSpPr>
            <a:spLocks noGrp="1"/>
          </p:cNvSpPr>
          <p:nvPr>
            <p:ph type="dt" sz="half" idx="10"/>
          </p:nvPr>
        </p:nvSpPr>
        <p:spPr/>
        <p:txBody>
          <a:bodyPr/>
          <a:lstStyle/>
          <a:p>
            <a:fld id="{9FF44B7C-829B-448E-9CF1-26A4B0A3BB0A}" type="datetimeFigureOut">
              <a:rPr lang="en-US" smtClean="0"/>
              <a:t>9/29/2024</a:t>
            </a:fld>
            <a:endParaRPr lang="en-US"/>
          </a:p>
        </p:txBody>
      </p:sp>
      <p:sp>
        <p:nvSpPr>
          <p:cNvPr id="5" name="Footer Placeholder 4">
            <a:extLst>
              <a:ext uri="{FF2B5EF4-FFF2-40B4-BE49-F238E27FC236}">
                <a16:creationId xmlns:a16="http://schemas.microsoft.com/office/drawing/2014/main" id="{A20800E3-D8C7-0C9A-4B2D-DF6B06BB0C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001363-EE92-3871-D39D-E54347B4CDF3}"/>
              </a:ext>
            </a:extLst>
          </p:cNvPr>
          <p:cNvSpPr>
            <a:spLocks noGrp="1"/>
          </p:cNvSpPr>
          <p:nvPr>
            <p:ph type="sldNum" sz="quarter" idx="12"/>
          </p:nvPr>
        </p:nvSpPr>
        <p:spPr/>
        <p:txBody>
          <a:bodyPr/>
          <a:lstStyle/>
          <a:p>
            <a:fld id="{955E1AD5-CB53-4F35-B40A-B0AFA2A09540}" type="slidenum">
              <a:rPr lang="en-US" smtClean="0"/>
              <a:t>‹#›</a:t>
            </a:fld>
            <a:endParaRPr lang="en-US"/>
          </a:p>
        </p:txBody>
      </p:sp>
    </p:spTree>
    <p:extLst>
      <p:ext uri="{BB962C8B-B14F-4D97-AF65-F5344CB8AC3E}">
        <p14:creationId xmlns:p14="http://schemas.microsoft.com/office/powerpoint/2010/main" val="12426203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05801"/>
            <a:ext cx="11018520" cy="430887"/>
          </a:xfrm>
        </p:spPr>
        <p:txBody>
          <a:bodyPr anchor="t"/>
          <a:lstStyle>
            <a:lvl1pPr marL="12700" indent="0" algn="l">
              <a:buNone/>
              <a:tabLst/>
              <a:defRPr sz="2800" spc="-20" baseline="0">
                <a:gradFill flip="none" rotWithShape="1">
                  <a:gsLst>
                    <a:gs pos="100000">
                      <a:schemeClr val="accent5"/>
                    </a:gs>
                    <a:gs pos="0">
                      <a:schemeClr val="tx2"/>
                    </a:gs>
                  </a:gsLst>
                  <a:path path="circle">
                    <a:fillToRect r="100000" b="100000"/>
                  </a:path>
                  <a:tileRect l="-100000" t="-100000"/>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5" name="Title 4">
            <a:extLst>
              <a:ext uri="{FF2B5EF4-FFF2-40B4-BE49-F238E27FC236}">
                <a16:creationId xmlns:a16="http://schemas.microsoft.com/office/drawing/2014/main" id="{ED750185-7CCC-ECAE-2F2A-88AAE1E564E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25609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40074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26400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98506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9736879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76435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26454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00108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2327047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1360782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36128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01340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363818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91670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053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15850392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29622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27263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207318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7295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185347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6549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3826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56798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9119954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397576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023406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558131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31853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666536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711703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3082022"/>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724854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91622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6415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49F39-EFE7-76E6-42A0-BC9F50E5CC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A4CA5A-93CF-3E3B-6624-87B2FDC737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5129AC-8E68-42A4-0577-2453F6979896}"/>
              </a:ext>
            </a:extLst>
          </p:cNvPr>
          <p:cNvSpPr>
            <a:spLocks noGrp="1"/>
          </p:cNvSpPr>
          <p:nvPr>
            <p:ph type="dt" sz="half" idx="10"/>
          </p:nvPr>
        </p:nvSpPr>
        <p:spPr/>
        <p:txBody>
          <a:bodyPr/>
          <a:lstStyle/>
          <a:p>
            <a:fld id="{95BF1777-CEB3-47A4-9446-8112AE0BD2C7}" type="datetimeFigureOut">
              <a:rPr lang="en-US" smtClean="0"/>
              <a:t>9/29/2024</a:t>
            </a:fld>
            <a:endParaRPr lang="en-US"/>
          </a:p>
        </p:txBody>
      </p:sp>
      <p:sp>
        <p:nvSpPr>
          <p:cNvPr id="5" name="Footer Placeholder 4">
            <a:extLst>
              <a:ext uri="{FF2B5EF4-FFF2-40B4-BE49-F238E27FC236}">
                <a16:creationId xmlns:a16="http://schemas.microsoft.com/office/drawing/2014/main" id="{1032CD34-5762-6F06-879F-FA3A7CE25E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17BFEA-8F73-3330-622F-8086D69A29F5}"/>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21295912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335574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2456523"/>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849953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0808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06097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34699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867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584530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73131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637718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89263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47611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65103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7913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7653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382011017"/>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08424507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55545789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317721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023818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7945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41786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4098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16135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17868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820084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18590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301964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224933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451546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52236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608515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34156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009580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661638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388769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922736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81337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36207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94346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105928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43594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4747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111065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9/29/2024</a:t>
            </a:fld>
            <a:endParaRPr lang="en-US"/>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832272244"/>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9849697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217158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49498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187884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25728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15316605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1633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15319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26601028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41137464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39774"/>
            <a:ext cx="11018520" cy="430887"/>
          </a:xfrm>
        </p:spPr>
        <p:txBody>
          <a:bodyPr anchor="t"/>
          <a:lstStyle>
            <a:lvl1pPr marL="12700" indent="0" algn="l">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Tree>
    <p:extLst>
      <p:ext uri="{BB962C8B-B14F-4D97-AF65-F5344CB8AC3E}">
        <p14:creationId xmlns:p14="http://schemas.microsoft.com/office/powerpoint/2010/main" val="28933347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106866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599006417"/>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39076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2433487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1073247155"/>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677576533"/>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2895144163"/>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4017275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9261525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136953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1397930-66AE-A947-D5B9-9C5016CB8BED}"/>
              </a:ext>
            </a:extLst>
          </p:cNvPr>
          <p:cNvPicPr>
            <a:picLocks noChangeAspect="1"/>
          </p:cNvPicPr>
          <p:nvPr userDrawn="1"/>
        </p:nvPicPr>
        <p:blipFill>
          <a:blip r:embed="rId2"/>
          <a:src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36" name="Graphic 2">
            <a:extLst>
              <a:ext uri="{FF2B5EF4-FFF2-40B4-BE49-F238E27FC236}">
                <a16:creationId xmlns:a16="http://schemas.microsoft.com/office/drawing/2014/main" id="{2CEDC8E3-F79A-A940-C6AC-B9837D04111E}"/>
              </a:ext>
            </a:extLst>
          </p:cNvPr>
          <p:cNvGrpSpPr>
            <a:grpSpLocks noChangeAspect="1"/>
          </p:cNvGrpSpPr>
          <p:nvPr userDrawn="1"/>
        </p:nvGrpSpPr>
        <p:grpSpPr>
          <a:xfrm>
            <a:off x="580571" y="2667276"/>
            <a:ext cx="3365939" cy="1508760"/>
            <a:chOff x="4778216" y="2874073"/>
            <a:chExt cx="2635376" cy="1181290"/>
          </a:xfrm>
          <a:gradFill>
            <a:gsLst>
              <a:gs pos="0">
                <a:srgbClr val="4A3474"/>
              </a:gs>
              <a:gs pos="34000">
                <a:srgbClr val="6C2773"/>
              </a:gs>
              <a:gs pos="69000">
                <a:srgbClr val="98309C"/>
              </a:gs>
            </a:gsLst>
            <a:lin ang="2700000" scaled="1"/>
          </a:gradFill>
        </p:grpSpPr>
        <p:sp>
          <p:nvSpPr>
            <p:cNvPr id="37" name="Freeform: Shape 36">
              <a:extLst>
                <a:ext uri="{FF2B5EF4-FFF2-40B4-BE49-F238E27FC236}">
                  <a16:creationId xmlns:a16="http://schemas.microsoft.com/office/drawing/2014/main" id="{51526743-42F2-6769-B999-79E26E1B1B48}"/>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B780BBB3-359A-1126-4C18-B2A2A6BB56AC}"/>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147CA590-5A0E-D5C8-B711-460D83E9D195}"/>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D9EDAEF5-5935-F796-91B1-BCE0D3A62ED5}"/>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75DBCEB0-35A7-C16F-D1AE-2909AEA7BBF3}"/>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7F5C7D3C-C100-EECA-1057-4E527B0C894E}"/>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EE3DC566-37AA-2F4D-AEA4-919047494CB1}"/>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0B80A6D2-628D-E41F-75FB-0132E71E93FB}"/>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389B5CC7-56EB-3DF9-114D-6929F8426B49}"/>
                </a:ext>
              </a:extLst>
            </p:cNvPr>
            <p:cNvSpPr/>
            <p:nvPr/>
          </p:nvSpPr>
          <p:spPr>
            <a:xfrm>
              <a:off x="7197756"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74EA045E-6D2E-78B5-E1AD-16B44289BA15}"/>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BC47584D-E328-6A92-03A7-ECD1AB922961}"/>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65D8F345-A952-EF68-4AF1-CB123287E81F}"/>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6B8F43B2-0451-F3C5-571C-A47C05986AFA}"/>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50" name="Freeform: Shape 49">
              <a:extLst>
                <a:ext uri="{FF2B5EF4-FFF2-40B4-BE49-F238E27FC236}">
                  <a16:creationId xmlns:a16="http://schemas.microsoft.com/office/drawing/2014/main" id="{74F83D34-D61F-49BA-2B8F-BC2E15A758E9}"/>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2601792831"/>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106618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849408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10851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760719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495442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484692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55648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713193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191391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671759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2C3450-028B-BFB8-6308-61F7D1023D58}"/>
              </a:ext>
            </a:extLst>
          </p:cNvPr>
          <p:cNvPicPr>
            <a:picLocks noChangeAspect="1"/>
          </p:cNvPicPr>
          <p:nvPr userDrawn="1"/>
        </p:nvPicPr>
        <p:blipFill>
          <a:blip r:embed="rId2"/>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702573"/>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627934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1859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2394405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40334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141678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4881147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60148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3382729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6785198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3141320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2367060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090029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2891937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246623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717832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91862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61679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16871580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216968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890909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8985027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55492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763255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Main Content : Title + Text Box">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10747375" cy="42354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5542282"/>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1_Main Content : Title + Text Box">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10747375" cy="42354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6581483"/>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Main Content : Title + Dual Text Box">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5143128" cy="42354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12">
            <a:extLst>
              <a:ext uri="{FF2B5EF4-FFF2-40B4-BE49-F238E27FC236}">
                <a16:creationId xmlns:a16="http://schemas.microsoft.com/office/drawing/2014/main" id="{B4DB5CA4-F374-B64C-81F3-7E6BC9504177}"/>
              </a:ext>
            </a:extLst>
          </p:cNvPr>
          <p:cNvSpPr>
            <a:spLocks noGrp="1"/>
          </p:cNvSpPr>
          <p:nvPr>
            <p:ph type="body" sz="quarter" idx="12"/>
          </p:nvPr>
        </p:nvSpPr>
        <p:spPr>
          <a:xfrm>
            <a:off x="6372597" y="1700213"/>
            <a:ext cx="5143128" cy="42354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9849745"/>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Main Content - Dark BKG : Title + Dual Text Box">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5143128" cy="42354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12">
            <a:extLst>
              <a:ext uri="{FF2B5EF4-FFF2-40B4-BE49-F238E27FC236}">
                <a16:creationId xmlns:a16="http://schemas.microsoft.com/office/drawing/2014/main" id="{B4DB5CA4-F374-B64C-81F3-7E6BC9504177}"/>
              </a:ext>
            </a:extLst>
          </p:cNvPr>
          <p:cNvSpPr>
            <a:spLocks noGrp="1"/>
          </p:cNvSpPr>
          <p:nvPr>
            <p:ph type="body" sz="quarter" idx="12"/>
          </p:nvPr>
        </p:nvSpPr>
        <p:spPr>
          <a:xfrm>
            <a:off x="6372597" y="1700213"/>
            <a:ext cx="5143128" cy="42354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584913"/>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Main Content : Visual Data">
    <p:spTree>
      <p:nvGrpSpPr>
        <p:cNvPr id="1" name=""/>
        <p:cNvGrpSpPr/>
        <p:nvPr/>
      </p:nvGrpSpPr>
      <p:grpSpPr>
        <a:xfrm>
          <a:off x="0" y="0"/>
          <a:ext cx="0" cy="0"/>
          <a:chOff x="0" y="0"/>
          <a:chExt cx="0" cy="0"/>
        </a:xfrm>
      </p:grpSpPr>
      <p:sp>
        <p:nvSpPr>
          <p:cNvPr id="14" name="Content Placeholder 12">
            <a:extLst>
              <a:ext uri="{FF2B5EF4-FFF2-40B4-BE49-F238E27FC236}">
                <a16:creationId xmlns:a16="http://schemas.microsoft.com/office/drawing/2014/main" id="{2C0C7565-66F8-5E4F-BC70-B52629A037BD}"/>
              </a:ext>
            </a:extLst>
          </p:cNvPr>
          <p:cNvSpPr>
            <a:spLocks noGrp="1"/>
          </p:cNvSpPr>
          <p:nvPr>
            <p:ph sz="quarter" idx="12"/>
          </p:nvPr>
        </p:nvSpPr>
        <p:spPr>
          <a:xfrm>
            <a:off x="736600" y="736600"/>
            <a:ext cx="10793413" cy="5195888"/>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7173445"/>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Main Content : Title + Visual Data">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A54FBFB0-DCDC-C848-901F-75B727D01B69}"/>
              </a:ext>
            </a:extLst>
          </p:cNvPr>
          <p:cNvSpPr>
            <a:spLocks noGrp="1"/>
          </p:cNvSpPr>
          <p:nvPr>
            <p:ph type="title" hasCustomPrompt="1"/>
          </p:nvPr>
        </p:nvSpPr>
        <p:spPr>
          <a:xfrm>
            <a:off x="757990" y="798262"/>
            <a:ext cx="5204111" cy="1046579"/>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Text Placeholder 12">
            <a:extLst>
              <a:ext uri="{FF2B5EF4-FFF2-40B4-BE49-F238E27FC236}">
                <a16:creationId xmlns:a16="http://schemas.microsoft.com/office/drawing/2014/main" id="{E6537CD3-4D9A-184F-8D06-E1B8E2D9036C}"/>
              </a:ext>
            </a:extLst>
          </p:cNvPr>
          <p:cNvSpPr>
            <a:spLocks noGrp="1"/>
          </p:cNvSpPr>
          <p:nvPr>
            <p:ph type="body" sz="quarter" idx="12"/>
          </p:nvPr>
        </p:nvSpPr>
        <p:spPr>
          <a:xfrm>
            <a:off x="738188" y="2005263"/>
            <a:ext cx="5213433" cy="3930399"/>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DC03047F-22E2-5B43-86A2-7583C9DB314F}"/>
              </a:ext>
            </a:extLst>
          </p:cNvPr>
          <p:cNvSpPr>
            <a:spLocks noGrp="1"/>
          </p:cNvSpPr>
          <p:nvPr>
            <p:ph sz="quarter" idx="13"/>
          </p:nvPr>
        </p:nvSpPr>
        <p:spPr>
          <a:xfrm>
            <a:off x="6157913" y="757238"/>
            <a:ext cx="5372100" cy="52006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8224616"/>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Main Content - Dark BKG : Title + Visual Data">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A54FBFB0-DCDC-C848-901F-75B727D01B69}"/>
              </a:ext>
            </a:extLst>
          </p:cNvPr>
          <p:cNvSpPr>
            <a:spLocks noGrp="1"/>
          </p:cNvSpPr>
          <p:nvPr>
            <p:ph type="title" hasCustomPrompt="1"/>
          </p:nvPr>
        </p:nvSpPr>
        <p:spPr>
          <a:xfrm>
            <a:off x="757990" y="798262"/>
            <a:ext cx="5204111" cy="1046579"/>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Text Placeholder 12">
            <a:extLst>
              <a:ext uri="{FF2B5EF4-FFF2-40B4-BE49-F238E27FC236}">
                <a16:creationId xmlns:a16="http://schemas.microsoft.com/office/drawing/2014/main" id="{E6537CD3-4D9A-184F-8D06-E1B8E2D9036C}"/>
              </a:ext>
            </a:extLst>
          </p:cNvPr>
          <p:cNvSpPr>
            <a:spLocks noGrp="1"/>
          </p:cNvSpPr>
          <p:nvPr>
            <p:ph type="body" sz="quarter" idx="12"/>
          </p:nvPr>
        </p:nvSpPr>
        <p:spPr>
          <a:xfrm>
            <a:off x="738188" y="2005263"/>
            <a:ext cx="5213433" cy="3930399"/>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DC03047F-22E2-5B43-86A2-7583C9DB314F}"/>
              </a:ext>
            </a:extLst>
          </p:cNvPr>
          <p:cNvSpPr>
            <a:spLocks noGrp="1"/>
          </p:cNvSpPr>
          <p:nvPr>
            <p:ph sz="quarter" idx="13"/>
          </p:nvPr>
        </p:nvSpPr>
        <p:spPr>
          <a:xfrm>
            <a:off x="6157913" y="757238"/>
            <a:ext cx="5372100" cy="52006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6533444"/>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Main Content : Visual Data + Text">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1C79D75D-1604-BB44-B1C9-298036D703C2}"/>
              </a:ext>
            </a:extLst>
          </p:cNvPr>
          <p:cNvSpPr>
            <a:spLocks noGrp="1"/>
          </p:cNvSpPr>
          <p:nvPr>
            <p:ph type="title" hasCustomPrompt="1"/>
          </p:nvPr>
        </p:nvSpPr>
        <p:spPr>
          <a:xfrm>
            <a:off x="6196264" y="798262"/>
            <a:ext cx="5204111" cy="1046579"/>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Text Placeholder 12">
            <a:extLst>
              <a:ext uri="{FF2B5EF4-FFF2-40B4-BE49-F238E27FC236}">
                <a16:creationId xmlns:a16="http://schemas.microsoft.com/office/drawing/2014/main" id="{005221B5-9309-224F-87A9-A3D8D9938437}"/>
              </a:ext>
            </a:extLst>
          </p:cNvPr>
          <p:cNvSpPr>
            <a:spLocks noGrp="1"/>
          </p:cNvSpPr>
          <p:nvPr>
            <p:ph type="body" sz="quarter" idx="12"/>
          </p:nvPr>
        </p:nvSpPr>
        <p:spPr>
          <a:xfrm>
            <a:off x="6176462" y="2005263"/>
            <a:ext cx="5213433" cy="3930399"/>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7">
            <a:extLst>
              <a:ext uri="{FF2B5EF4-FFF2-40B4-BE49-F238E27FC236}">
                <a16:creationId xmlns:a16="http://schemas.microsoft.com/office/drawing/2014/main" id="{FDD66AF7-F6A9-AC40-9D50-9BAAC73B385D}"/>
              </a:ext>
            </a:extLst>
          </p:cNvPr>
          <p:cNvSpPr>
            <a:spLocks noGrp="1"/>
          </p:cNvSpPr>
          <p:nvPr>
            <p:ph sz="quarter" idx="13"/>
          </p:nvPr>
        </p:nvSpPr>
        <p:spPr>
          <a:xfrm>
            <a:off x="742951" y="757238"/>
            <a:ext cx="5243512" cy="52006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9956509"/>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Main Content : Title + Dual Visual Data">
    <p:spTree>
      <p:nvGrpSpPr>
        <p:cNvPr id="1" name=""/>
        <p:cNvGrpSpPr/>
        <p:nvPr/>
      </p:nvGrpSpPr>
      <p:grpSpPr>
        <a:xfrm>
          <a:off x="0" y="0"/>
          <a:ext cx="0" cy="0"/>
          <a:chOff x="0" y="0"/>
          <a:chExt cx="0" cy="0"/>
        </a:xfrm>
      </p:grpSpPr>
      <p:sp>
        <p:nvSpPr>
          <p:cNvPr id="9" name="Content Placeholder 7">
            <a:extLst>
              <a:ext uri="{FF2B5EF4-FFF2-40B4-BE49-F238E27FC236}">
                <a16:creationId xmlns:a16="http://schemas.microsoft.com/office/drawing/2014/main" id="{FDD66AF7-F6A9-AC40-9D50-9BAAC73B385D}"/>
              </a:ext>
            </a:extLst>
          </p:cNvPr>
          <p:cNvSpPr>
            <a:spLocks noGrp="1"/>
          </p:cNvSpPr>
          <p:nvPr>
            <p:ph sz="quarter" idx="13"/>
          </p:nvPr>
        </p:nvSpPr>
        <p:spPr>
          <a:xfrm>
            <a:off x="742951" y="1885950"/>
            <a:ext cx="5100637" cy="4071938"/>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7">
            <a:extLst>
              <a:ext uri="{FF2B5EF4-FFF2-40B4-BE49-F238E27FC236}">
                <a16:creationId xmlns:a16="http://schemas.microsoft.com/office/drawing/2014/main" id="{AD4D50A4-B734-AD41-8654-79DC681E4E1B}"/>
              </a:ext>
            </a:extLst>
          </p:cNvPr>
          <p:cNvSpPr>
            <a:spLocks noGrp="1"/>
          </p:cNvSpPr>
          <p:nvPr>
            <p:ph sz="quarter" idx="14"/>
          </p:nvPr>
        </p:nvSpPr>
        <p:spPr>
          <a:xfrm>
            <a:off x="6157913" y="1885950"/>
            <a:ext cx="5372100" cy="4071938"/>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0">
            <a:extLst>
              <a:ext uri="{FF2B5EF4-FFF2-40B4-BE49-F238E27FC236}">
                <a16:creationId xmlns:a16="http://schemas.microsoft.com/office/drawing/2014/main" id="{9ECF72A8-B638-3842-8B60-7DFC3C6C0C79}"/>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46746790"/>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683743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9E2A7-4898-82B7-A2C5-64A9A90C5A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3037267-E3A6-82FD-CAA0-825ED13C711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D738EC-CDA9-3247-5BC0-9795CC57C91F}"/>
              </a:ext>
            </a:extLst>
          </p:cNvPr>
          <p:cNvSpPr>
            <a:spLocks noGrp="1"/>
          </p:cNvSpPr>
          <p:nvPr>
            <p:ph type="dt" sz="half" idx="10"/>
          </p:nvPr>
        </p:nvSpPr>
        <p:spPr/>
        <p:txBody>
          <a:bodyPr/>
          <a:lstStyle/>
          <a:p>
            <a:fld id="{95BF1777-CEB3-47A4-9446-8112AE0BD2C7}" type="datetimeFigureOut">
              <a:rPr lang="en-US" smtClean="0"/>
              <a:t>9/29/2024</a:t>
            </a:fld>
            <a:endParaRPr lang="en-US"/>
          </a:p>
        </p:txBody>
      </p:sp>
      <p:sp>
        <p:nvSpPr>
          <p:cNvPr id="5" name="Footer Placeholder 4">
            <a:extLst>
              <a:ext uri="{FF2B5EF4-FFF2-40B4-BE49-F238E27FC236}">
                <a16:creationId xmlns:a16="http://schemas.microsoft.com/office/drawing/2014/main" id="{408FA525-F823-678A-C2AA-5DB9D619E1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4DCC80-EB69-D0B8-2830-5FCAC9FE5B2C}"/>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7656804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86709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type="title">
  <p:cSld name="Titel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28D085-3E6B-9E16-2E54-FA916E46CD35}"/>
              </a:ext>
            </a:extLst>
          </p:cNvPr>
          <p:cNvSpPr>
            <a:spLocks noGrp="1"/>
          </p:cNvSpPr>
          <p:nvPr>
            <p:ph type="ctrTitle"/>
          </p:nvPr>
        </p:nvSpPr>
        <p:spPr>
          <a:xfrm>
            <a:off x="1524000" y="1122363"/>
            <a:ext cx="9144000" cy="2387600"/>
          </a:xfrm>
        </p:spPr>
        <p:txBody>
          <a:bodyPr anchor="b"/>
          <a:lstStyle>
            <a:lvl1pPr algn="ctr">
              <a:defRPr sz="6000"/>
            </a:lvl1pPr>
          </a:lstStyle>
          <a:p>
            <a:r>
              <a:rPr lang="en-GB" err="1"/>
              <a:t>Klik</a:t>
            </a:r>
            <a:r>
              <a:rPr lang="en-GB"/>
              <a:t> for at </a:t>
            </a:r>
            <a:r>
              <a:rPr lang="en-GB" err="1"/>
              <a:t>redigere</a:t>
            </a:r>
            <a:r>
              <a:rPr lang="en-GB"/>
              <a:t> </a:t>
            </a:r>
            <a:r>
              <a:rPr lang="en-GB" err="1"/>
              <a:t>titeltypografien</a:t>
            </a:r>
            <a:r>
              <a:rPr lang="en-GB"/>
              <a:t> i </a:t>
            </a:r>
            <a:r>
              <a:rPr lang="en-GB" err="1"/>
              <a:t>masteren</a:t>
            </a:r>
            <a:endParaRPr lang="en-GB"/>
          </a:p>
        </p:txBody>
      </p:sp>
      <p:sp>
        <p:nvSpPr>
          <p:cNvPr id="3" name="Undertitel 2">
            <a:extLst>
              <a:ext uri="{FF2B5EF4-FFF2-40B4-BE49-F238E27FC236}">
                <a16:creationId xmlns:a16="http://schemas.microsoft.com/office/drawing/2014/main" id="{6B367ADF-A515-BF15-3FF5-1D5FD4119C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err="1"/>
              <a:t>Klik</a:t>
            </a:r>
            <a:r>
              <a:rPr lang="en-GB"/>
              <a:t> for at </a:t>
            </a:r>
            <a:r>
              <a:rPr lang="en-GB" err="1"/>
              <a:t>redigere</a:t>
            </a:r>
            <a:r>
              <a:rPr lang="en-GB"/>
              <a:t> </a:t>
            </a:r>
            <a:r>
              <a:rPr lang="en-GB" err="1"/>
              <a:t>undertiteltypografien</a:t>
            </a:r>
            <a:r>
              <a:rPr lang="en-GB"/>
              <a:t> i </a:t>
            </a:r>
            <a:r>
              <a:rPr lang="en-GB" err="1"/>
              <a:t>masteren</a:t>
            </a:r>
            <a:endParaRPr lang="en-GB"/>
          </a:p>
        </p:txBody>
      </p:sp>
      <p:sp>
        <p:nvSpPr>
          <p:cNvPr id="4" name="Pladsholder til dato 3">
            <a:extLst>
              <a:ext uri="{FF2B5EF4-FFF2-40B4-BE49-F238E27FC236}">
                <a16:creationId xmlns:a16="http://schemas.microsoft.com/office/drawing/2014/main" id="{FF13F062-612F-9F25-3759-43AA28C0830F}"/>
              </a:ext>
            </a:extLst>
          </p:cNvPr>
          <p:cNvSpPr>
            <a:spLocks noGrp="1"/>
          </p:cNvSpPr>
          <p:nvPr>
            <p:ph type="dt" sz="half" idx="10"/>
          </p:nvPr>
        </p:nvSpPr>
        <p:spPr/>
        <p:txBody>
          <a:bodyPr/>
          <a:lstStyle/>
          <a:p>
            <a:fld id="{67EFF166-1242-4062-ADCA-7F0FC8B412FF}" type="datetimeFigureOut">
              <a:rPr lang="en-GB" smtClean="0"/>
              <a:t>29/09/2024</a:t>
            </a:fld>
            <a:endParaRPr lang="en-GB"/>
          </a:p>
        </p:txBody>
      </p:sp>
      <p:sp>
        <p:nvSpPr>
          <p:cNvPr id="5" name="Pladsholder til sidefod 4">
            <a:extLst>
              <a:ext uri="{FF2B5EF4-FFF2-40B4-BE49-F238E27FC236}">
                <a16:creationId xmlns:a16="http://schemas.microsoft.com/office/drawing/2014/main" id="{33123757-D717-A954-AB30-1D13674C9A9D}"/>
              </a:ext>
            </a:extLst>
          </p:cNvPr>
          <p:cNvSpPr>
            <a:spLocks noGrp="1"/>
          </p:cNvSpPr>
          <p:nvPr>
            <p:ph type="ftr" sz="quarter" idx="11"/>
          </p:nvPr>
        </p:nvSpPr>
        <p:spPr/>
        <p:txBody>
          <a:bodyPr/>
          <a:lstStyle/>
          <a:p>
            <a:endParaRPr lang="en-GB"/>
          </a:p>
        </p:txBody>
      </p:sp>
      <p:sp>
        <p:nvSpPr>
          <p:cNvPr id="6" name="Pladsholder til slidenummer 5">
            <a:extLst>
              <a:ext uri="{FF2B5EF4-FFF2-40B4-BE49-F238E27FC236}">
                <a16:creationId xmlns:a16="http://schemas.microsoft.com/office/drawing/2014/main" id="{F818C546-B15F-D08B-4732-6F0E35C23A83}"/>
              </a:ext>
            </a:extLst>
          </p:cNvPr>
          <p:cNvSpPr>
            <a:spLocks noGrp="1"/>
          </p:cNvSpPr>
          <p:nvPr>
            <p:ph type="sldNum" sz="quarter" idx="12"/>
          </p:nvPr>
        </p:nvSpPr>
        <p:spPr/>
        <p:txBody>
          <a:bodyPr/>
          <a:lstStyle/>
          <a:p>
            <a:fld id="{9C5E6869-81C0-43D2-8BD1-7FF661BE6F75}" type="slidenum">
              <a:rPr lang="en-GB" smtClean="0"/>
              <a:t>‹#›</a:t>
            </a:fld>
            <a:endParaRPr lang="en-GB"/>
          </a:p>
        </p:txBody>
      </p:sp>
    </p:spTree>
    <p:extLst>
      <p:ext uri="{BB962C8B-B14F-4D97-AF65-F5344CB8AC3E}">
        <p14:creationId xmlns:p14="http://schemas.microsoft.com/office/powerpoint/2010/main" val="4030349267"/>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82880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88557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324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1535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62606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42541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4641817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672410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543169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987609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482094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07AC6-F526-EA6F-0C73-4F0BA94191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32260AF-C37E-4966-3296-31AC53453C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38692A-7767-8C0A-3B8D-2A546316B3BB}"/>
              </a:ext>
            </a:extLst>
          </p:cNvPr>
          <p:cNvSpPr>
            <a:spLocks noGrp="1"/>
          </p:cNvSpPr>
          <p:nvPr>
            <p:ph type="dt" sz="half" idx="10"/>
          </p:nvPr>
        </p:nvSpPr>
        <p:spPr/>
        <p:txBody>
          <a:bodyPr/>
          <a:lstStyle/>
          <a:p>
            <a:fld id="{B7703C1A-5347-4B16-A344-D94822D0AC7C}" type="datetimeFigureOut">
              <a:rPr lang="en-US" smtClean="0"/>
              <a:t>9/29/2024</a:t>
            </a:fld>
            <a:endParaRPr lang="en-US"/>
          </a:p>
        </p:txBody>
      </p:sp>
      <p:sp>
        <p:nvSpPr>
          <p:cNvPr id="5" name="Footer Placeholder 4">
            <a:extLst>
              <a:ext uri="{FF2B5EF4-FFF2-40B4-BE49-F238E27FC236}">
                <a16:creationId xmlns:a16="http://schemas.microsoft.com/office/drawing/2014/main" id="{30920418-0B1A-9F1F-F1B4-26318589C8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FDDE50-A0A2-8898-8A63-D8657CC72FC4}"/>
              </a:ext>
            </a:extLst>
          </p:cNvPr>
          <p:cNvSpPr>
            <a:spLocks noGrp="1"/>
          </p:cNvSpPr>
          <p:nvPr>
            <p:ph type="sldNum" sz="quarter" idx="12"/>
          </p:nvPr>
        </p:nvSpPr>
        <p:spPr/>
        <p:txBody>
          <a:bodyPr/>
          <a:lstStyle/>
          <a:p>
            <a:fld id="{21846450-4461-4660-A102-F8A0F0B2F238}" type="slidenum">
              <a:rPr lang="en-US" smtClean="0"/>
              <a:t>‹#›</a:t>
            </a:fld>
            <a:endParaRPr lang="en-US"/>
          </a:p>
        </p:txBody>
      </p:sp>
    </p:spTree>
    <p:extLst>
      <p:ext uri="{BB962C8B-B14F-4D97-AF65-F5344CB8AC3E}">
        <p14:creationId xmlns:p14="http://schemas.microsoft.com/office/powerpoint/2010/main" val="2176543358"/>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F9432-F855-4659-8D66-CB3DAA0378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ABAFFE-6A90-43F5-A843-364576B7B2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5EFE57-DC66-49AD-8ABE-165D7E9E890A}"/>
              </a:ext>
            </a:extLst>
          </p:cNvPr>
          <p:cNvSpPr>
            <a:spLocks noGrp="1"/>
          </p:cNvSpPr>
          <p:nvPr>
            <p:ph type="dt" sz="half" idx="10"/>
          </p:nvPr>
        </p:nvSpPr>
        <p:spPr/>
        <p:txBody>
          <a:bodyPr/>
          <a:lstStyle/>
          <a:p>
            <a:fld id="{218A0CAF-20D9-46BF-900F-1BE0F317B151}" type="datetimeFigureOut">
              <a:rPr lang="en-US" smtClean="0"/>
              <a:t>9/29/2024</a:t>
            </a:fld>
            <a:endParaRPr lang="en-US"/>
          </a:p>
        </p:txBody>
      </p:sp>
      <p:sp>
        <p:nvSpPr>
          <p:cNvPr id="5" name="Footer Placeholder 4">
            <a:extLst>
              <a:ext uri="{FF2B5EF4-FFF2-40B4-BE49-F238E27FC236}">
                <a16:creationId xmlns:a16="http://schemas.microsoft.com/office/drawing/2014/main" id="{0A764EA6-5707-482F-B4D2-FE0F4CCE30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9C1685-1D3D-4E14-8617-D27A2BA39E69}"/>
              </a:ext>
            </a:extLst>
          </p:cNvPr>
          <p:cNvSpPr>
            <a:spLocks noGrp="1"/>
          </p:cNvSpPr>
          <p:nvPr>
            <p:ph type="sldNum" sz="quarter" idx="12"/>
          </p:nvPr>
        </p:nvSpPr>
        <p:spPr/>
        <p:txBody>
          <a:bodyPr/>
          <a:lstStyle/>
          <a:p>
            <a:fld id="{65D9EC06-3F63-4FE2-89C2-0A2E106856AC}" type="slidenum">
              <a:rPr lang="en-US" smtClean="0"/>
              <a:t>‹#›</a:t>
            </a:fld>
            <a:endParaRPr lang="en-US"/>
          </a:p>
        </p:txBody>
      </p:sp>
    </p:spTree>
    <p:extLst>
      <p:ext uri="{BB962C8B-B14F-4D97-AF65-F5344CB8AC3E}">
        <p14:creationId xmlns:p14="http://schemas.microsoft.com/office/powerpoint/2010/main" val="2715430666"/>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1034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39026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983666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22805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1397930-66AE-A947-D5B9-9C5016CB8BED}"/>
              </a:ext>
            </a:extLst>
          </p:cNvPr>
          <p:cNvPicPr>
            <a:picLocks noChangeAspect="1"/>
          </p:cNvPicPr>
          <p:nvPr userDrawn="1"/>
        </p:nvPicPr>
        <p:blipFill>
          <a:blip r:embed="rId2"/>
          <a:src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36" name="Graphic 2">
            <a:extLst>
              <a:ext uri="{FF2B5EF4-FFF2-40B4-BE49-F238E27FC236}">
                <a16:creationId xmlns:a16="http://schemas.microsoft.com/office/drawing/2014/main" id="{2CEDC8E3-F79A-A940-C6AC-B9837D04111E}"/>
              </a:ext>
            </a:extLst>
          </p:cNvPr>
          <p:cNvGrpSpPr>
            <a:grpSpLocks noChangeAspect="1"/>
          </p:cNvGrpSpPr>
          <p:nvPr userDrawn="1"/>
        </p:nvGrpSpPr>
        <p:grpSpPr>
          <a:xfrm>
            <a:off x="580571" y="2667276"/>
            <a:ext cx="3365939" cy="1508760"/>
            <a:chOff x="4778216" y="2874073"/>
            <a:chExt cx="2635376" cy="1181290"/>
          </a:xfrm>
          <a:gradFill>
            <a:gsLst>
              <a:gs pos="0">
                <a:srgbClr val="4A3474"/>
              </a:gs>
              <a:gs pos="34000">
                <a:srgbClr val="6C2773"/>
              </a:gs>
              <a:gs pos="69000">
                <a:srgbClr val="98309C"/>
              </a:gs>
            </a:gsLst>
            <a:lin ang="2700000" scaled="1"/>
          </a:gradFill>
        </p:grpSpPr>
        <p:sp>
          <p:nvSpPr>
            <p:cNvPr id="37" name="Freeform: Shape 36">
              <a:extLst>
                <a:ext uri="{FF2B5EF4-FFF2-40B4-BE49-F238E27FC236}">
                  <a16:creationId xmlns:a16="http://schemas.microsoft.com/office/drawing/2014/main" id="{51526743-42F2-6769-B999-79E26E1B1B48}"/>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B780BBB3-359A-1126-4C18-B2A2A6BB56AC}"/>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147CA590-5A0E-D5C8-B711-460D83E9D195}"/>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D9EDAEF5-5935-F796-91B1-BCE0D3A62ED5}"/>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75DBCEB0-35A7-C16F-D1AE-2909AEA7BBF3}"/>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7F5C7D3C-C100-EECA-1057-4E527B0C894E}"/>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EE3DC566-37AA-2F4D-AEA4-919047494CB1}"/>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0B80A6D2-628D-E41F-75FB-0132E71E93FB}"/>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389B5CC7-56EB-3DF9-114D-6929F8426B49}"/>
                </a:ext>
              </a:extLst>
            </p:cNvPr>
            <p:cNvSpPr/>
            <p:nvPr/>
          </p:nvSpPr>
          <p:spPr>
            <a:xfrm>
              <a:off x="7197756"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74EA045E-6D2E-78B5-E1AD-16B44289BA15}"/>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BC47584D-E328-6A92-03A7-ECD1AB922961}"/>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65D8F345-A952-EF68-4AF1-CB123287E81F}"/>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6B8F43B2-0451-F3C5-571C-A47C05986AFA}"/>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50" name="Freeform: Shape 49">
              <a:extLst>
                <a:ext uri="{FF2B5EF4-FFF2-40B4-BE49-F238E27FC236}">
                  <a16:creationId xmlns:a16="http://schemas.microsoft.com/office/drawing/2014/main" id="{74F83D34-D61F-49BA-2B8F-BC2E15A758E9}"/>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1804760758"/>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2C3450-028B-BFB8-6308-61F7D1023D58}"/>
              </a:ext>
            </a:extLst>
          </p:cNvPr>
          <p:cNvPicPr>
            <a:picLocks noChangeAspect="1"/>
          </p:cNvPicPr>
          <p:nvPr userDrawn="1"/>
        </p:nvPicPr>
        <p:blipFill>
          <a:blip r:embed="rId2"/>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702573"/>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45149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511851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36629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74337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74563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45857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52920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82828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17028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353767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82014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774246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15711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34229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05801"/>
            <a:ext cx="11018520" cy="430887"/>
          </a:xfrm>
        </p:spPr>
        <p:txBody>
          <a:bodyPr anchor="t"/>
          <a:lstStyle>
            <a:lvl1pPr marL="12700" indent="0" algn="l">
              <a:buNone/>
              <a:tabLst/>
              <a:defRPr sz="2800" spc="-20" baseline="0">
                <a:gradFill flip="none" rotWithShape="1">
                  <a:gsLst>
                    <a:gs pos="100000">
                      <a:srgbClr val="38988F"/>
                    </a:gs>
                    <a:gs pos="0">
                      <a:srgbClr val="225B62"/>
                    </a:gs>
                  </a:gsLst>
                  <a:path path="circle">
                    <a:fillToRect r="100000" b="100000"/>
                  </a:path>
                  <a:tileRect l="-100000" t="-100000"/>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5" name="Title 4">
            <a:extLst>
              <a:ext uri="{FF2B5EF4-FFF2-40B4-BE49-F238E27FC236}">
                <a16:creationId xmlns:a16="http://schemas.microsoft.com/office/drawing/2014/main" id="{ED750185-7CCC-ECAE-2F2A-88AAE1E564E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09447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478502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496279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347890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196579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7747572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504845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461033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928251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7374433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74253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27903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513089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46121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707101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47569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82544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95332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09737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04968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70724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39284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56652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26538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19255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7275322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4973514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623147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063529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10381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7279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410871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11575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3067F6-2A2E-7E3B-20F3-D66570D81FF5}"/>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88719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535664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0766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44290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userDrawn="1">
  <p:cSld name="Blank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70359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74396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488219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4704612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444035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13214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05801"/>
            <a:ext cx="11018520" cy="430887"/>
          </a:xfrm>
        </p:spPr>
        <p:txBody>
          <a:bodyPr anchor="t"/>
          <a:lstStyle>
            <a:lvl1pPr marL="12700" indent="0" algn="l">
              <a:buNone/>
              <a:tabLst/>
              <a:defRPr sz="2800" spc="-20" baseline="0">
                <a:gradFill flip="none" rotWithShape="1">
                  <a:gsLst>
                    <a:gs pos="100000">
                      <a:schemeClr val="accent5"/>
                    </a:gs>
                    <a:gs pos="0">
                      <a:schemeClr val="tx2"/>
                    </a:gs>
                  </a:gsLst>
                  <a:path path="circle">
                    <a:fillToRect r="100000" b="100000"/>
                  </a:path>
                  <a:tileRect l="-100000" t="-100000"/>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5" name="Title 4">
            <a:extLst>
              <a:ext uri="{FF2B5EF4-FFF2-40B4-BE49-F238E27FC236}">
                <a16:creationId xmlns:a16="http://schemas.microsoft.com/office/drawing/2014/main" id="{ED750185-7CCC-ECAE-2F2A-88AAE1E564E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86037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15F46-81F3-F4AD-A928-222FD595A2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C58D75-0D97-FE91-4E50-B9FE53953F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80EA69-ED1D-6EA4-7E05-AEBE41A1ECC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0650B5-E575-69C7-9ACA-D53CEED73D07}"/>
              </a:ext>
            </a:extLst>
          </p:cNvPr>
          <p:cNvSpPr>
            <a:spLocks noGrp="1"/>
          </p:cNvSpPr>
          <p:nvPr>
            <p:ph type="dt" sz="half" idx="10"/>
          </p:nvPr>
        </p:nvSpPr>
        <p:spPr/>
        <p:txBody>
          <a:bodyPr/>
          <a:lstStyle/>
          <a:p>
            <a:fld id="{95BF1777-CEB3-47A4-9446-8112AE0BD2C7}" type="datetimeFigureOut">
              <a:rPr lang="en-US" smtClean="0"/>
              <a:t>9/29/2024</a:t>
            </a:fld>
            <a:endParaRPr lang="en-US"/>
          </a:p>
        </p:txBody>
      </p:sp>
      <p:sp>
        <p:nvSpPr>
          <p:cNvPr id="6" name="Footer Placeholder 5">
            <a:extLst>
              <a:ext uri="{FF2B5EF4-FFF2-40B4-BE49-F238E27FC236}">
                <a16:creationId xmlns:a16="http://schemas.microsoft.com/office/drawing/2014/main" id="{239EB2C4-5FB9-13A5-0946-FF72A1EA71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6004F0-E0FE-8803-11BF-5CCFAE9135E0}"/>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37596862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620943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left side w eyebr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970252"/>
            <a:ext cx="4127692" cy="1107996"/>
          </a:xfrm>
        </p:spPr>
        <p:txBody>
          <a:bodyPr wrap="square" anchor="ctr">
            <a:spAutoFit/>
          </a:bodyPr>
          <a:lstStyle/>
          <a:p>
            <a:r>
              <a:rPr lang="en-US"/>
              <a:t>Click to edit Master title style</a:t>
            </a:r>
          </a:p>
        </p:txBody>
      </p:sp>
      <p:sp>
        <p:nvSpPr>
          <p:cNvPr id="4" name="Text Placeholder 3">
            <a:extLst>
              <a:ext uri="{FF2B5EF4-FFF2-40B4-BE49-F238E27FC236}">
                <a16:creationId xmlns:a16="http://schemas.microsoft.com/office/drawing/2014/main" id="{0281A8C7-5836-86F6-90AA-007A2DFFED7C}"/>
              </a:ext>
            </a:extLst>
          </p:cNvPr>
          <p:cNvSpPr>
            <a:spLocks noGrp="1"/>
          </p:cNvSpPr>
          <p:nvPr>
            <p:ph type="body" sz="quarter" idx="10"/>
          </p:nvPr>
        </p:nvSpPr>
        <p:spPr>
          <a:xfrm>
            <a:off x="-97474" y="416257"/>
            <a:ext cx="4163062" cy="544830"/>
          </a:xfrm>
          <a:prstGeom prst="roundRect">
            <a:avLst/>
          </a:prstGeom>
          <a:solidFill>
            <a:schemeClr val="bg2"/>
          </a:solidFill>
        </p:spPr>
        <p:txBody>
          <a:bodyPr lIns="640080" tIns="91440" bIns="91440"/>
          <a:lstStyle>
            <a:lvl1pPr marL="0" indent="0">
              <a:buNone/>
              <a:defRPr sz="2000" spc="-20" baseline="0">
                <a:solidFill>
                  <a:schemeClr val="tx2"/>
                </a:solidFill>
                <a:latin typeface="+mj-lt"/>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Tree>
    <p:extLst>
      <p:ext uri="{BB962C8B-B14F-4D97-AF65-F5344CB8AC3E}">
        <p14:creationId xmlns:p14="http://schemas.microsoft.com/office/powerpoint/2010/main" val="27371156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44">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457511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53289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004764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692433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818872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31295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289141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219069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AD9EB-2762-A280-9009-2FC2E9F0866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F6F938-A249-A719-505D-1B03C97A92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07B3E6-0F77-3C8A-8FD4-D00F23450B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D16D21-1628-039E-6868-987D34B896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A4BE98-8F9E-E001-D8E8-84E761C788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D7002CE-74BD-6D97-29D4-A8CF1692CEC0}"/>
              </a:ext>
            </a:extLst>
          </p:cNvPr>
          <p:cNvSpPr>
            <a:spLocks noGrp="1"/>
          </p:cNvSpPr>
          <p:nvPr>
            <p:ph type="dt" sz="half" idx="10"/>
          </p:nvPr>
        </p:nvSpPr>
        <p:spPr/>
        <p:txBody>
          <a:bodyPr/>
          <a:lstStyle/>
          <a:p>
            <a:fld id="{95BF1777-CEB3-47A4-9446-8112AE0BD2C7}" type="datetimeFigureOut">
              <a:rPr lang="en-US" smtClean="0"/>
              <a:t>9/29/2024</a:t>
            </a:fld>
            <a:endParaRPr lang="en-US"/>
          </a:p>
        </p:txBody>
      </p:sp>
      <p:sp>
        <p:nvSpPr>
          <p:cNvPr id="8" name="Footer Placeholder 7">
            <a:extLst>
              <a:ext uri="{FF2B5EF4-FFF2-40B4-BE49-F238E27FC236}">
                <a16:creationId xmlns:a16="http://schemas.microsoft.com/office/drawing/2014/main" id="{53F7A24A-9FD7-0A06-5A0D-6D0B2583C8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EAD299-3E59-560D-233E-60EE77A8CCAE}"/>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251245429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972374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578757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52594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737994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67908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49212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55184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711038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540719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178125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07DA9-D90B-121F-B631-29BA925E6B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C9B28D-87C6-C9B4-9737-698AEA830C38}"/>
              </a:ext>
            </a:extLst>
          </p:cNvPr>
          <p:cNvSpPr>
            <a:spLocks noGrp="1"/>
          </p:cNvSpPr>
          <p:nvPr>
            <p:ph type="dt" sz="half" idx="10"/>
          </p:nvPr>
        </p:nvSpPr>
        <p:spPr/>
        <p:txBody>
          <a:bodyPr/>
          <a:lstStyle/>
          <a:p>
            <a:fld id="{95BF1777-CEB3-47A4-9446-8112AE0BD2C7}" type="datetimeFigureOut">
              <a:rPr lang="en-US" smtClean="0"/>
              <a:t>9/29/2024</a:t>
            </a:fld>
            <a:endParaRPr lang="en-US"/>
          </a:p>
        </p:txBody>
      </p:sp>
      <p:sp>
        <p:nvSpPr>
          <p:cNvPr id="4" name="Footer Placeholder 3">
            <a:extLst>
              <a:ext uri="{FF2B5EF4-FFF2-40B4-BE49-F238E27FC236}">
                <a16:creationId xmlns:a16="http://schemas.microsoft.com/office/drawing/2014/main" id="{B860CAAC-DC94-32FF-CABE-8AE0621FAF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3C47D6-D5C3-8C66-7D56-356D25BF58B6}"/>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36833836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037290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7047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05383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1289311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986313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7749419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594629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258547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6221784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14885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2D4774-9B41-40F8-0704-9D5FCC4CE9E7}"/>
              </a:ext>
            </a:extLst>
          </p:cNvPr>
          <p:cNvSpPr>
            <a:spLocks noGrp="1"/>
          </p:cNvSpPr>
          <p:nvPr>
            <p:ph type="dt" sz="half" idx="10"/>
          </p:nvPr>
        </p:nvSpPr>
        <p:spPr/>
        <p:txBody>
          <a:bodyPr/>
          <a:lstStyle/>
          <a:p>
            <a:fld id="{95BF1777-CEB3-47A4-9446-8112AE0BD2C7}" type="datetimeFigureOut">
              <a:rPr lang="en-US" smtClean="0"/>
              <a:t>9/29/2024</a:t>
            </a:fld>
            <a:endParaRPr lang="en-US"/>
          </a:p>
        </p:txBody>
      </p:sp>
      <p:sp>
        <p:nvSpPr>
          <p:cNvPr id="3" name="Footer Placeholder 2">
            <a:extLst>
              <a:ext uri="{FF2B5EF4-FFF2-40B4-BE49-F238E27FC236}">
                <a16:creationId xmlns:a16="http://schemas.microsoft.com/office/drawing/2014/main" id="{AC255C16-4058-2476-19BD-8B609A7843D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24C31D-0B95-4C67-980A-7DA5B52B5751}"/>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7050332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3067F6-2A2E-7E3B-20F3-D66570D81FF5}"/>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48203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686918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48664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9839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21492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50324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5018088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DB6EC-50D2-D419-918F-A670207EE8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F9A583-4ED7-4AFC-BAB6-6DF723FE57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8F139B-605F-4652-C3D8-9A5EF4E4702D}"/>
              </a:ext>
            </a:extLst>
          </p:cNvPr>
          <p:cNvSpPr>
            <a:spLocks noGrp="1"/>
          </p:cNvSpPr>
          <p:nvPr>
            <p:ph type="dt" sz="half" idx="10"/>
          </p:nvPr>
        </p:nvSpPr>
        <p:spPr/>
        <p:txBody>
          <a:bodyPr/>
          <a:lstStyle/>
          <a:p>
            <a:fld id="{4E01AB08-6C51-4E8C-B3C6-40228E48E395}" type="datetimeFigureOut">
              <a:rPr lang="en-US" smtClean="0"/>
              <a:t>9/29/2024</a:t>
            </a:fld>
            <a:endParaRPr lang="en-US"/>
          </a:p>
        </p:txBody>
      </p:sp>
      <p:sp>
        <p:nvSpPr>
          <p:cNvPr id="5" name="Footer Placeholder 4">
            <a:extLst>
              <a:ext uri="{FF2B5EF4-FFF2-40B4-BE49-F238E27FC236}">
                <a16:creationId xmlns:a16="http://schemas.microsoft.com/office/drawing/2014/main" id="{FDF014A5-B7B4-204A-575B-2477C301BC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B00E12-CFFC-98F9-1787-729EAE477197}"/>
              </a:ext>
            </a:extLst>
          </p:cNvPr>
          <p:cNvSpPr>
            <a:spLocks noGrp="1"/>
          </p:cNvSpPr>
          <p:nvPr>
            <p:ph type="sldNum" sz="quarter" idx="12"/>
          </p:nvPr>
        </p:nvSpPr>
        <p:spPr/>
        <p:txBody>
          <a:bodyPr/>
          <a:lstStyle/>
          <a:p>
            <a:fld id="{8640BE1C-4FC6-4687-8FF4-42F2DE416846}" type="slidenum">
              <a:rPr lang="en-US" smtClean="0"/>
              <a:t>‹#›</a:t>
            </a:fld>
            <a:endParaRPr lang="en-US"/>
          </a:p>
        </p:txBody>
      </p:sp>
    </p:spTree>
    <p:extLst>
      <p:ext uri="{BB962C8B-B14F-4D97-AF65-F5344CB8AC3E}">
        <p14:creationId xmlns:p14="http://schemas.microsoft.com/office/powerpoint/2010/main" val="355534754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65223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14111705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FD632-EED2-8899-4D30-AAAA213304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7C45B42-E6E7-0D73-8994-E528BE21CD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1DB03D-2370-EFE5-0A76-DF2F52C017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731650-53D8-8061-157C-E0D932B57CBE}"/>
              </a:ext>
            </a:extLst>
          </p:cNvPr>
          <p:cNvSpPr>
            <a:spLocks noGrp="1"/>
          </p:cNvSpPr>
          <p:nvPr>
            <p:ph type="dt" sz="half" idx="10"/>
          </p:nvPr>
        </p:nvSpPr>
        <p:spPr/>
        <p:txBody>
          <a:bodyPr/>
          <a:lstStyle/>
          <a:p>
            <a:fld id="{95BF1777-CEB3-47A4-9446-8112AE0BD2C7}" type="datetimeFigureOut">
              <a:rPr lang="en-US" smtClean="0"/>
              <a:t>9/29/2024</a:t>
            </a:fld>
            <a:endParaRPr lang="en-US"/>
          </a:p>
        </p:txBody>
      </p:sp>
      <p:sp>
        <p:nvSpPr>
          <p:cNvPr id="6" name="Footer Placeholder 5">
            <a:extLst>
              <a:ext uri="{FF2B5EF4-FFF2-40B4-BE49-F238E27FC236}">
                <a16:creationId xmlns:a16="http://schemas.microsoft.com/office/drawing/2014/main" id="{87CCEE33-DF24-8D63-8417-0FD7B46797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1644E7-DE7C-E01F-B17C-18CFC77E46EA}"/>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106876951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570221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left side w eyebr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970252"/>
            <a:ext cx="4127692" cy="1107996"/>
          </a:xfrm>
        </p:spPr>
        <p:txBody>
          <a:bodyPr wrap="square" anchor="ctr">
            <a:spAutoFit/>
          </a:bodyPr>
          <a:lstStyle/>
          <a:p>
            <a:r>
              <a:rPr lang="en-US"/>
              <a:t>Click to edit Master title style</a:t>
            </a:r>
          </a:p>
        </p:txBody>
      </p:sp>
      <p:sp>
        <p:nvSpPr>
          <p:cNvPr id="4" name="Text Placeholder 3">
            <a:extLst>
              <a:ext uri="{FF2B5EF4-FFF2-40B4-BE49-F238E27FC236}">
                <a16:creationId xmlns:a16="http://schemas.microsoft.com/office/drawing/2014/main" id="{0281A8C7-5836-86F6-90AA-007A2DFFED7C}"/>
              </a:ext>
            </a:extLst>
          </p:cNvPr>
          <p:cNvSpPr>
            <a:spLocks noGrp="1"/>
          </p:cNvSpPr>
          <p:nvPr>
            <p:ph type="body" sz="quarter" idx="10"/>
          </p:nvPr>
        </p:nvSpPr>
        <p:spPr>
          <a:xfrm>
            <a:off x="-97474" y="416257"/>
            <a:ext cx="4163062" cy="544830"/>
          </a:xfrm>
          <a:prstGeom prst="roundRect">
            <a:avLst/>
          </a:prstGeom>
          <a:solidFill>
            <a:schemeClr val="bg2"/>
          </a:solidFill>
        </p:spPr>
        <p:txBody>
          <a:bodyPr lIns="640080" tIns="91440" bIns="91440"/>
          <a:lstStyle>
            <a:lvl1pPr marL="0" indent="0">
              <a:buNone/>
              <a:defRPr sz="2000" spc="-20" baseline="0">
                <a:solidFill>
                  <a:schemeClr val="accent2"/>
                </a:solidFill>
                <a:latin typeface="+mj-lt"/>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Tree>
    <p:extLst>
      <p:ext uri="{BB962C8B-B14F-4D97-AF65-F5344CB8AC3E}">
        <p14:creationId xmlns:p14="http://schemas.microsoft.com/office/powerpoint/2010/main" val="18559095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44">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25624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05801"/>
            <a:ext cx="11018520" cy="430887"/>
          </a:xfrm>
        </p:spPr>
        <p:txBody>
          <a:bodyPr anchor="t"/>
          <a:lstStyle>
            <a:lvl1pPr marL="12700" indent="0" algn="l">
              <a:buNone/>
              <a:tabLst/>
              <a:defRPr sz="2800" spc="-20" baseline="0">
                <a:gradFill flip="none" rotWithShape="1">
                  <a:gsLst>
                    <a:gs pos="100000">
                      <a:srgbClr val="38988F"/>
                    </a:gs>
                    <a:gs pos="0">
                      <a:srgbClr val="225B62"/>
                    </a:gs>
                  </a:gsLst>
                  <a:path path="circle">
                    <a:fillToRect r="100000" b="100000"/>
                  </a:path>
                  <a:tileRect l="-100000" t="-100000"/>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5" name="Title 4">
            <a:extLst>
              <a:ext uri="{FF2B5EF4-FFF2-40B4-BE49-F238E27FC236}">
                <a16:creationId xmlns:a16="http://schemas.microsoft.com/office/drawing/2014/main" id="{ED750185-7CCC-ECAE-2F2A-88AAE1E564E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47799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Woman with Surface Studio">
            <a:extLst>
              <a:ext uri="{FF2B5EF4-FFF2-40B4-BE49-F238E27FC236}">
                <a16:creationId xmlns:a16="http://schemas.microsoft.com/office/drawing/2014/main" id="{DF420509-B374-8484-B263-30454C986927}"/>
              </a:ext>
            </a:extLst>
          </p:cNvPr>
          <p:cNvPicPr>
            <a:picLocks/>
          </p:cNvPicPr>
          <p:nvPr/>
        </p:nvPicPr>
        <p:blipFill rotWithShape="1">
          <a:blip r:embed="rId3" cstate="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882944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55A1818D-42EB-ADC6-A242-215C6D8E818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descr="Woman with Surface Studio">
            <a:extLst>
              <a:ext uri="{FF2B5EF4-FFF2-40B4-BE49-F238E27FC236}">
                <a16:creationId xmlns:a16="http://schemas.microsoft.com/office/drawing/2014/main" id="{B9701B2D-C12B-60D0-C725-C8614FF199C7}"/>
              </a:ext>
            </a:extLst>
          </p:cNvPr>
          <p:cNvPicPr>
            <a:picLocks/>
          </p:cNvPicPr>
          <p:nvPr/>
        </p:nvPicPr>
        <p:blipFill rotWithShape="1">
          <a:blip r:embed="rId3" cstate="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0127220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1" descr="Blurred colorful background event walk-in slide.">
            <a:extLst>
              <a:ext uri="{FF2B5EF4-FFF2-40B4-BE49-F238E27FC236}">
                <a16:creationId xmlns:a16="http://schemas.microsoft.com/office/drawing/2014/main" id="{4399D1A5-C9CE-ABF9-9162-DCBA64CF751B}"/>
              </a:ext>
            </a:extLst>
          </p:cNvPr>
          <p:cNvPicPr>
            <a:picLocks/>
          </p:cNvPicPr>
          <p:nvPr/>
        </p:nvPicPr>
        <p:blipFill rotWithShape="1">
          <a:blip r:embed="rId2" cstate="print">
            <a:alphaModFix amt="85000"/>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12026" t="3222" r="15224" b="5597"/>
          <a:stretch/>
        </p:blipFill>
        <p:spPr bwMode="ltGray">
          <a:xfrm rot="16200000" flipH="1">
            <a:off x="2668524" y="-2665476"/>
            <a:ext cx="6858000" cy="12188952"/>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48619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529758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7451321"/>
      </p:ext>
    </p:extLst>
  </p:cSld>
  <p:clrMapOvr>
    <a:masterClrMapping/>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533104"/>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040C6-F32E-BCA9-A6D3-518CABC51D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F11A07-5073-65A3-5F1D-505FA0AC20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8973B21-1742-812C-7B83-1DE908362A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4A9621-6D9C-CF43-D62B-D646A874A089}"/>
              </a:ext>
            </a:extLst>
          </p:cNvPr>
          <p:cNvSpPr>
            <a:spLocks noGrp="1"/>
          </p:cNvSpPr>
          <p:nvPr>
            <p:ph type="dt" sz="half" idx="10"/>
          </p:nvPr>
        </p:nvSpPr>
        <p:spPr/>
        <p:txBody>
          <a:bodyPr/>
          <a:lstStyle/>
          <a:p>
            <a:fld id="{95BF1777-CEB3-47A4-9446-8112AE0BD2C7}" type="datetimeFigureOut">
              <a:rPr lang="en-US" smtClean="0"/>
              <a:t>9/29/2024</a:t>
            </a:fld>
            <a:endParaRPr lang="en-US"/>
          </a:p>
        </p:txBody>
      </p:sp>
      <p:sp>
        <p:nvSpPr>
          <p:cNvPr id="6" name="Footer Placeholder 5">
            <a:extLst>
              <a:ext uri="{FF2B5EF4-FFF2-40B4-BE49-F238E27FC236}">
                <a16:creationId xmlns:a16="http://schemas.microsoft.com/office/drawing/2014/main" id="{1F3A1005-79BD-D904-36B2-F59086F51B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6907E0-E422-4BF3-B201-DE3053959905}"/>
              </a:ext>
            </a:extLst>
          </p:cNvPr>
          <p:cNvSpPr>
            <a:spLocks noGrp="1"/>
          </p:cNvSpPr>
          <p:nvPr>
            <p:ph type="sldNum" sz="quarter" idx="12"/>
          </p:nvPr>
        </p:nvSpPr>
        <p:spPr/>
        <p:txBody>
          <a:bodyPr/>
          <a:lstStyle/>
          <a:p>
            <a:fld id="{41B52C3C-21AE-4456-9FC3-64B7754BEEBE}" type="slidenum">
              <a:rPr lang="en-US" smtClean="0"/>
              <a:t>‹#›</a:t>
            </a:fld>
            <a:endParaRPr lang="en-US"/>
          </a:p>
        </p:txBody>
      </p:sp>
    </p:spTree>
    <p:extLst>
      <p:ext uri="{BB962C8B-B14F-4D97-AF65-F5344CB8AC3E}">
        <p14:creationId xmlns:p14="http://schemas.microsoft.com/office/powerpoint/2010/main" val="308187828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4410453"/>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7025645"/>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646789"/>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3155345"/>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022214"/>
      </p:ext>
    </p:extLst>
  </p:cSld>
  <p:clrMapOvr>
    <a:masterClrMapping/>
  </p:clrMapOvr>
  <p:transition>
    <p:fade/>
  </p:transition>
  <p:hf sldNum="0" hdr="0" ftr="0" dt="0"/>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7387583"/>
      </p:ext>
    </p:extLst>
  </p:cSld>
  <p:clrMapOvr>
    <a:masterClrMapping/>
  </p:clrMapOvr>
  <p:transition>
    <p:fade/>
  </p:transition>
  <p:hf sldNum="0" hdr="0" ftr="0" dt="0"/>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3996031"/>
      </p:ext>
    </p:extLst>
  </p:cSld>
  <p:clrMapOvr>
    <a:masterClrMapping/>
  </p:clrMapOvr>
  <p:transition>
    <p:fade/>
  </p:transition>
  <p:hf sldNum="0" hdr="0" ftr="0" dt="0"/>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90868" y="585788"/>
            <a:ext cx="11018520" cy="615553"/>
          </a:xfrm>
        </p:spPr>
        <p:txBody>
          <a:bodyPr/>
          <a:lstStyle>
            <a:lvl1pPr algn="ctr">
              <a:defRPr lang="en-US" sz="4000" b="1" kern="1200" cap="none" spc="-10" baseline="0" dirty="0" smtClean="0">
                <a:ln w="3175">
                  <a:noFill/>
                </a:ln>
                <a:gradFill>
                  <a:gsLst>
                    <a:gs pos="15000">
                      <a:srgbClr val="8DC8E8"/>
                    </a:gs>
                    <a:gs pos="85000">
                      <a:srgbClr val="D59ED7"/>
                    </a:gs>
                  </a:gsLst>
                  <a:lin ang="2700000" scaled="1"/>
                </a:gra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4133154958"/>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800697178"/>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5251878"/>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97.xml"/><Relationship Id="rId13" Type="http://schemas.openxmlformats.org/officeDocument/2006/relationships/theme" Target="../theme/theme10.xml"/><Relationship Id="rId3" Type="http://schemas.openxmlformats.org/officeDocument/2006/relationships/slideLayout" Target="../slideLayouts/slideLayout292.xml"/><Relationship Id="rId7" Type="http://schemas.openxmlformats.org/officeDocument/2006/relationships/slideLayout" Target="../slideLayouts/slideLayout296.xml"/><Relationship Id="rId12" Type="http://schemas.openxmlformats.org/officeDocument/2006/relationships/slideLayout" Target="../slideLayouts/slideLayout301.xml"/><Relationship Id="rId2" Type="http://schemas.openxmlformats.org/officeDocument/2006/relationships/slideLayout" Target="../slideLayouts/slideLayout291.xml"/><Relationship Id="rId1" Type="http://schemas.openxmlformats.org/officeDocument/2006/relationships/slideLayout" Target="../slideLayouts/slideLayout290.xml"/><Relationship Id="rId6" Type="http://schemas.openxmlformats.org/officeDocument/2006/relationships/slideLayout" Target="../slideLayouts/slideLayout295.xml"/><Relationship Id="rId11" Type="http://schemas.openxmlformats.org/officeDocument/2006/relationships/slideLayout" Target="../slideLayouts/slideLayout300.xml"/><Relationship Id="rId5" Type="http://schemas.openxmlformats.org/officeDocument/2006/relationships/slideLayout" Target="../slideLayouts/slideLayout294.xml"/><Relationship Id="rId10" Type="http://schemas.openxmlformats.org/officeDocument/2006/relationships/slideLayout" Target="../slideLayouts/slideLayout299.xml"/><Relationship Id="rId4" Type="http://schemas.openxmlformats.org/officeDocument/2006/relationships/slideLayout" Target="../slideLayouts/slideLayout293.xml"/><Relationship Id="rId9" Type="http://schemas.openxmlformats.org/officeDocument/2006/relationships/slideLayout" Target="../slideLayouts/slideLayout298.xml"/><Relationship Id="rId14" Type="http://schemas.openxmlformats.org/officeDocument/2006/relationships/image" Target="../media/image38.jpe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09.xml"/><Relationship Id="rId13" Type="http://schemas.openxmlformats.org/officeDocument/2006/relationships/image" Target="../media/image1.emf"/><Relationship Id="rId3" Type="http://schemas.openxmlformats.org/officeDocument/2006/relationships/slideLayout" Target="../slideLayouts/slideLayout304.xml"/><Relationship Id="rId7" Type="http://schemas.openxmlformats.org/officeDocument/2006/relationships/slideLayout" Target="../slideLayouts/slideLayout308.xml"/><Relationship Id="rId12" Type="http://schemas.openxmlformats.org/officeDocument/2006/relationships/theme" Target="../theme/theme11.xml"/><Relationship Id="rId2" Type="http://schemas.openxmlformats.org/officeDocument/2006/relationships/slideLayout" Target="../slideLayouts/slideLayout303.xml"/><Relationship Id="rId1" Type="http://schemas.openxmlformats.org/officeDocument/2006/relationships/slideLayout" Target="../slideLayouts/slideLayout302.xml"/><Relationship Id="rId6" Type="http://schemas.openxmlformats.org/officeDocument/2006/relationships/slideLayout" Target="../slideLayouts/slideLayout307.xml"/><Relationship Id="rId11" Type="http://schemas.openxmlformats.org/officeDocument/2006/relationships/slideLayout" Target="../slideLayouts/slideLayout312.xml"/><Relationship Id="rId5" Type="http://schemas.openxmlformats.org/officeDocument/2006/relationships/slideLayout" Target="../slideLayouts/slideLayout306.xml"/><Relationship Id="rId10" Type="http://schemas.openxmlformats.org/officeDocument/2006/relationships/slideLayout" Target="../slideLayouts/slideLayout311.xml"/><Relationship Id="rId4" Type="http://schemas.openxmlformats.org/officeDocument/2006/relationships/slideLayout" Target="../slideLayouts/slideLayout305.xml"/><Relationship Id="rId9" Type="http://schemas.openxmlformats.org/officeDocument/2006/relationships/slideLayout" Target="../slideLayouts/slideLayout310.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314.xml"/><Relationship Id="rId1" Type="http://schemas.openxmlformats.org/officeDocument/2006/relationships/slideLayout" Target="../slideLayouts/slideLayout313.xml"/><Relationship Id="rId4" Type="http://schemas.openxmlformats.org/officeDocument/2006/relationships/image" Target="../media/image1.emf"/></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316.xml"/><Relationship Id="rId1" Type="http://schemas.openxmlformats.org/officeDocument/2006/relationships/slideLayout" Target="../slideLayouts/slideLayout315.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329.xml"/><Relationship Id="rId18" Type="http://schemas.openxmlformats.org/officeDocument/2006/relationships/slideLayout" Target="../slideLayouts/slideLayout334.xml"/><Relationship Id="rId26" Type="http://schemas.openxmlformats.org/officeDocument/2006/relationships/slideLayout" Target="../slideLayouts/slideLayout342.xml"/><Relationship Id="rId39" Type="http://schemas.openxmlformats.org/officeDocument/2006/relationships/slideLayout" Target="../slideLayouts/slideLayout355.xml"/><Relationship Id="rId21" Type="http://schemas.openxmlformats.org/officeDocument/2006/relationships/slideLayout" Target="../slideLayouts/slideLayout337.xml"/><Relationship Id="rId34" Type="http://schemas.openxmlformats.org/officeDocument/2006/relationships/slideLayout" Target="../slideLayouts/slideLayout350.xml"/><Relationship Id="rId42" Type="http://schemas.openxmlformats.org/officeDocument/2006/relationships/slideLayout" Target="../slideLayouts/slideLayout358.xml"/><Relationship Id="rId47" Type="http://schemas.openxmlformats.org/officeDocument/2006/relationships/slideLayout" Target="../slideLayouts/slideLayout363.xml"/><Relationship Id="rId50" Type="http://schemas.openxmlformats.org/officeDocument/2006/relationships/slideLayout" Target="../slideLayouts/slideLayout366.xml"/><Relationship Id="rId7" Type="http://schemas.openxmlformats.org/officeDocument/2006/relationships/slideLayout" Target="../slideLayouts/slideLayout323.xml"/><Relationship Id="rId2" Type="http://schemas.openxmlformats.org/officeDocument/2006/relationships/slideLayout" Target="../slideLayouts/slideLayout318.xml"/><Relationship Id="rId16" Type="http://schemas.openxmlformats.org/officeDocument/2006/relationships/slideLayout" Target="../slideLayouts/slideLayout332.xml"/><Relationship Id="rId29" Type="http://schemas.openxmlformats.org/officeDocument/2006/relationships/slideLayout" Target="../slideLayouts/slideLayout345.xml"/><Relationship Id="rId11" Type="http://schemas.openxmlformats.org/officeDocument/2006/relationships/slideLayout" Target="../slideLayouts/slideLayout327.xml"/><Relationship Id="rId24" Type="http://schemas.openxmlformats.org/officeDocument/2006/relationships/slideLayout" Target="../slideLayouts/slideLayout340.xml"/><Relationship Id="rId32" Type="http://schemas.openxmlformats.org/officeDocument/2006/relationships/slideLayout" Target="../slideLayouts/slideLayout348.xml"/><Relationship Id="rId37" Type="http://schemas.openxmlformats.org/officeDocument/2006/relationships/slideLayout" Target="../slideLayouts/slideLayout353.xml"/><Relationship Id="rId40" Type="http://schemas.openxmlformats.org/officeDocument/2006/relationships/slideLayout" Target="../slideLayouts/slideLayout356.xml"/><Relationship Id="rId45" Type="http://schemas.openxmlformats.org/officeDocument/2006/relationships/slideLayout" Target="../slideLayouts/slideLayout361.xml"/><Relationship Id="rId53" Type="http://schemas.openxmlformats.org/officeDocument/2006/relationships/image" Target="../media/image6.png"/><Relationship Id="rId5" Type="http://schemas.openxmlformats.org/officeDocument/2006/relationships/slideLayout" Target="../slideLayouts/slideLayout321.xml"/><Relationship Id="rId10" Type="http://schemas.openxmlformats.org/officeDocument/2006/relationships/slideLayout" Target="../slideLayouts/slideLayout326.xml"/><Relationship Id="rId19" Type="http://schemas.openxmlformats.org/officeDocument/2006/relationships/slideLayout" Target="../slideLayouts/slideLayout335.xml"/><Relationship Id="rId31" Type="http://schemas.openxmlformats.org/officeDocument/2006/relationships/slideLayout" Target="../slideLayouts/slideLayout347.xml"/><Relationship Id="rId44" Type="http://schemas.openxmlformats.org/officeDocument/2006/relationships/slideLayout" Target="../slideLayouts/slideLayout360.xml"/><Relationship Id="rId52" Type="http://schemas.openxmlformats.org/officeDocument/2006/relationships/theme" Target="../theme/theme14.xml"/><Relationship Id="rId4" Type="http://schemas.openxmlformats.org/officeDocument/2006/relationships/slideLayout" Target="../slideLayouts/slideLayout320.xml"/><Relationship Id="rId9" Type="http://schemas.openxmlformats.org/officeDocument/2006/relationships/slideLayout" Target="../slideLayouts/slideLayout325.xml"/><Relationship Id="rId14" Type="http://schemas.openxmlformats.org/officeDocument/2006/relationships/slideLayout" Target="../slideLayouts/slideLayout330.xml"/><Relationship Id="rId22" Type="http://schemas.openxmlformats.org/officeDocument/2006/relationships/slideLayout" Target="../slideLayouts/slideLayout338.xml"/><Relationship Id="rId27" Type="http://schemas.openxmlformats.org/officeDocument/2006/relationships/slideLayout" Target="../slideLayouts/slideLayout343.xml"/><Relationship Id="rId30" Type="http://schemas.openxmlformats.org/officeDocument/2006/relationships/slideLayout" Target="../slideLayouts/slideLayout346.xml"/><Relationship Id="rId35" Type="http://schemas.openxmlformats.org/officeDocument/2006/relationships/slideLayout" Target="../slideLayouts/slideLayout351.xml"/><Relationship Id="rId43" Type="http://schemas.openxmlformats.org/officeDocument/2006/relationships/slideLayout" Target="../slideLayouts/slideLayout359.xml"/><Relationship Id="rId48" Type="http://schemas.openxmlformats.org/officeDocument/2006/relationships/slideLayout" Target="../slideLayouts/slideLayout364.xml"/><Relationship Id="rId8" Type="http://schemas.openxmlformats.org/officeDocument/2006/relationships/slideLayout" Target="../slideLayouts/slideLayout324.xml"/><Relationship Id="rId51" Type="http://schemas.openxmlformats.org/officeDocument/2006/relationships/slideLayout" Target="../slideLayouts/slideLayout367.xml"/><Relationship Id="rId3" Type="http://schemas.openxmlformats.org/officeDocument/2006/relationships/slideLayout" Target="../slideLayouts/slideLayout319.xml"/><Relationship Id="rId12" Type="http://schemas.openxmlformats.org/officeDocument/2006/relationships/slideLayout" Target="../slideLayouts/slideLayout328.xml"/><Relationship Id="rId17" Type="http://schemas.openxmlformats.org/officeDocument/2006/relationships/slideLayout" Target="../slideLayouts/slideLayout333.xml"/><Relationship Id="rId25" Type="http://schemas.openxmlformats.org/officeDocument/2006/relationships/slideLayout" Target="../slideLayouts/slideLayout341.xml"/><Relationship Id="rId33" Type="http://schemas.openxmlformats.org/officeDocument/2006/relationships/slideLayout" Target="../slideLayouts/slideLayout349.xml"/><Relationship Id="rId38" Type="http://schemas.openxmlformats.org/officeDocument/2006/relationships/slideLayout" Target="../slideLayouts/slideLayout354.xml"/><Relationship Id="rId46" Type="http://schemas.openxmlformats.org/officeDocument/2006/relationships/slideLayout" Target="../slideLayouts/slideLayout362.xml"/><Relationship Id="rId20" Type="http://schemas.openxmlformats.org/officeDocument/2006/relationships/slideLayout" Target="../slideLayouts/slideLayout336.xml"/><Relationship Id="rId41" Type="http://schemas.openxmlformats.org/officeDocument/2006/relationships/slideLayout" Target="../slideLayouts/slideLayout357.xml"/><Relationship Id="rId54" Type="http://schemas.openxmlformats.org/officeDocument/2006/relationships/image" Target="../media/image7.svg"/><Relationship Id="rId1" Type="http://schemas.openxmlformats.org/officeDocument/2006/relationships/slideLayout" Target="../slideLayouts/slideLayout317.xml"/><Relationship Id="rId6" Type="http://schemas.openxmlformats.org/officeDocument/2006/relationships/slideLayout" Target="../slideLayouts/slideLayout322.xml"/><Relationship Id="rId15" Type="http://schemas.openxmlformats.org/officeDocument/2006/relationships/slideLayout" Target="../slideLayouts/slideLayout331.xml"/><Relationship Id="rId23" Type="http://schemas.openxmlformats.org/officeDocument/2006/relationships/slideLayout" Target="../slideLayouts/slideLayout339.xml"/><Relationship Id="rId28" Type="http://schemas.openxmlformats.org/officeDocument/2006/relationships/slideLayout" Target="../slideLayouts/slideLayout344.xml"/><Relationship Id="rId36" Type="http://schemas.openxmlformats.org/officeDocument/2006/relationships/slideLayout" Target="../slideLayouts/slideLayout352.xml"/><Relationship Id="rId49" Type="http://schemas.openxmlformats.org/officeDocument/2006/relationships/slideLayout" Target="../slideLayouts/slideLayout36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emf"/><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9" Type="http://schemas.openxmlformats.org/officeDocument/2006/relationships/slideLayout" Target="../slideLayouts/slideLayout64.xml"/><Relationship Id="rId21" Type="http://schemas.openxmlformats.org/officeDocument/2006/relationships/slideLayout" Target="../slideLayouts/slideLayout46.xml"/><Relationship Id="rId34" Type="http://schemas.openxmlformats.org/officeDocument/2006/relationships/slideLayout" Target="../slideLayouts/slideLayout59.xml"/><Relationship Id="rId42" Type="http://schemas.openxmlformats.org/officeDocument/2006/relationships/slideLayout" Target="../slideLayouts/slideLayout67.xml"/><Relationship Id="rId47" Type="http://schemas.openxmlformats.org/officeDocument/2006/relationships/slideLayout" Target="../slideLayouts/slideLayout72.xml"/><Relationship Id="rId50" Type="http://schemas.openxmlformats.org/officeDocument/2006/relationships/slideLayout" Target="../slideLayouts/slideLayout75.xml"/><Relationship Id="rId55" Type="http://schemas.openxmlformats.org/officeDocument/2006/relationships/image" Target="../media/image7.svg"/><Relationship Id="rId7" Type="http://schemas.openxmlformats.org/officeDocument/2006/relationships/slideLayout" Target="../slideLayouts/slideLayout3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9" Type="http://schemas.openxmlformats.org/officeDocument/2006/relationships/slideLayout" Target="../slideLayouts/slideLayout54.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37" Type="http://schemas.openxmlformats.org/officeDocument/2006/relationships/slideLayout" Target="../slideLayouts/slideLayout62.xml"/><Relationship Id="rId40" Type="http://schemas.openxmlformats.org/officeDocument/2006/relationships/slideLayout" Target="../slideLayouts/slideLayout65.xml"/><Relationship Id="rId45" Type="http://schemas.openxmlformats.org/officeDocument/2006/relationships/slideLayout" Target="../slideLayouts/slideLayout70.xml"/><Relationship Id="rId53" Type="http://schemas.openxmlformats.org/officeDocument/2006/relationships/theme" Target="../theme/theme3.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4" Type="http://schemas.openxmlformats.org/officeDocument/2006/relationships/slideLayout" Target="../slideLayouts/slideLayout69.xml"/><Relationship Id="rId52" Type="http://schemas.openxmlformats.org/officeDocument/2006/relationships/slideLayout" Target="../slideLayouts/slideLayout77.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35" Type="http://schemas.openxmlformats.org/officeDocument/2006/relationships/slideLayout" Target="../slideLayouts/slideLayout60.xml"/><Relationship Id="rId43" Type="http://schemas.openxmlformats.org/officeDocument/2006/relationships/slideLayout" Target="../slideLayouts/slideLayout68.xml"/><Relationship Id="rId48" Type="http://schemas.openxmlformats.org/officeDocument/2006/relationships/slideLayout" Target="../slideLayouts/slideLayout73.xml"/><Relationship Id="rId8" Type="http://schemas.openxmlformats.org/officeDocument/2006/relationships/slideLayout" Target="../slideLayouts/slideLayout33.xml"/><Relationship Id="rId51" Type="http://schemas.openxmlformats.org/officeDocument/2006/relationships/slideLayout" Target="../slideLayouts/slideLayout76.xml"/><Relationship Id="rId3" Type="http://schemas.openxmlformats.org/officeDocument/2006/relationships/slideLayout" Target="../slideLayouts/slideLayout28.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38" Type="http://schemas.openxmlformats.org/officeDocument/2006/relationships/slideLayout" Target="../slideLayouts/slideLayout63.xml"/><Relationship Id="rId46" Type="http://schemas.openxmlformats.org/officeDocument/2006/relationships/slideLayout" Target="../slideLayouts/slideLayout71.xml"/><Relationship Id="rId20" Type="http://schemas.openxmlformats.org/officeDocument/2006/relationships/slideLayout" Target="../slideLayouts/slideLayout45.xml"/><Relationship Id="rId41" Type="http://schemas.openxmlformats.org/officeDocument/2006/relationships/slideLayout" Target="../slideLayouts/slideLayout66.xml"/><Relationship Id="rId54" Type="http://schemas.openxmlformats.org/officeDocument/2006/relationships/image" Target="../media/image6.png"/><Relationship Id="rId1" Type="http://schemas.openxmlformats.org/officeDocument/2006/relationships/slideLayout" Target="../slideLayouts/slideLayout26.xml"/><Relationship Id="rId6" Type="http://schemas.openxmlformats.org/officeDocument/2006/relationships/slideLayout" Target="../slideLayouts/slideLayout31.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36" Type="http://schemas.openxmlformats.org/officeDocument/2006/relationships/slideLayout" Target="../slideLayouts/slideLayout61.xml"/><Relationship Id="rId49"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80.xml"/><Relationship Id="rId7" Type="http://schemas.openxmlformats.org/officeDocument/2006/relationships/theme" Target="../theme/theme4.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5" Type="http://schemas.openxmlformats.org/officeDocument/2006/relationships/slideLayout" Target="../slideLayouts/slideLayout82.xml"/><Relationship Id="rId4"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9" Type="http://schemas.openxmlformats.org/officeDocument/2006/relationships/slideLayout" Target="../slideLayouts/slideLayout122.xml"/><Relationship Id="rId21" Type="http://schemas.openxmlformats.org/officeDocument/2006/relationships/slideLayout" Target="../slideLayouts/slideLayout104.xml"/><Relationship Id="rId34" Type="http://schemas.openxmlformats.org/officeDocument/2006/relationships/slideLayout" Target="../slideLayouts/slideLayout117.xml"/><Relationship Id="rId42" Type="http://schemas.openxmlformats.org/officeDocument/2006/relationships/slideLayout" Target="../slideLayouts/slideLayout125.xml"/><Relationship Id="rId47" Type="http://schemas.openxmlformats.org/officeDocument/2006/relationships/slideLayout" Target="../slideLayouts/slideLayout130.xml"/><Relationship Id="rId50" Type="http://schemas.openxmlformats.org/officeDocument/2006/relationships/slideLayout" Target="../slideLayouts/slideLayout133.xml"/><Relationship Id="rId55" Type="http://schemas.openxmlformats.org/officeDocument/2006/relationships/slideLayout" Target="../slideLayouts/slideLayout138.xml"/><Relationship Id="rId7" Type="http://schemas.openxmlformats.org/officeDocument/2006/relationships/slideLayout" Target="../slideLayouts/slideLayout9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9" Type="http://schemas.openxmlformats.org/officeDocument/2006/relationships/slideLayout" Target="../slideLayouts/slideLayout112.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32" Type="http://schemas.openxmlformats.org/officeDocument/2006/relationships/slideLayout" Target="../slideLayouts/slideLayout115.xml"/><Relationship Id="rId37" Type="http://schemas.openxmlformats.org/officeDocument/2006/relationships/slideLayout" Target="../slideLayouts/slideLayout120.xml"/><Relationship Id="rId40" Type="http://schemas.openxmlformats.org/officeDocument/2006/relationships/slideLayout" Target="../slideLayouts/slideLayout123.xml"/><Relationship Id="rId45" Type="http://schemas.openxmlformats.org/officeDocument/2006/relationships/slideLayout" Target="../slideLayouts/slideLayout128.xml"/><Relationship Id="rId53" Type="http://schemas.openxmlformats.org/officeDocument/2006/relationships/slideLayout" Target="../slideLayouts/slideLayout136.xml"/><Relationship Id="rId58" Type="http://schemas.openxmlformats.org/officeDocument/2006/relationships/slideLayout" Target="../slideLayouts/slideLayout141.xml"/><Relationship Id="rId5" Type="http://schemas.openxmlformats.org/officeDocument/2006/relationships/slideLayout" Target="../slideLayouts/slideLayout88.xml"/><Relationship Id="rId61" Type="http://schemas.openxmlformats.org/officeDocument/2006/relationships/image" Target="../media/image6.png"/><Relationship Id="rId19" Type="http://schemas.openxmlformats.org/officeDocument/2006/relationships/slideLayout" Target="../slideLayouts/slideLayout10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 Id="rId35" Type="http://schemas.openxmlformats.org/officeDocument/2006/relationships/slideLayout" Target="../slideLayouts/slideLayout118.xml"/><Relationship Id="rId43" Type="http://schemas.openxmlformats.org/officeDocument/2006/relationships/slideLayout" Target="../slideLayouts/slideLayout126.xml"/><Relationship Id="rId48" Type="http://schemas.openxmlformats.org/officeDocument/2006/relationships/slideLayout" Target="../slideLayouts/slideLayout131.xml"/><Relationship Id="rId56" Type="http://schemas.openxmlformats.org/officeDocument/2006/relationships/slideLayout" Target="../slideLayouts/slideLayout139.xml"/><Relationship Id="rId8" Type="http://schemas.openxmlformats.org/officeDocument/2006/relationships/slideLayout" Target="../slideLayouts/slideLayout91.xml"/><Relationship Id="rId51" Type="http://schemas.openxmlformats.org/officeDocument/2006/relationships/slideLayout" Target="../slideLayouts/slideLayout134.xml"/><Relationship Id="rId3" Type="http://schemas.openxmlformats.org/officeDocument/2006/relationships/slideLayout" Target="../slideLayouts/slideLayout86.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33" Type="http://schemas.openxmlformats.org/officeDocument/2006/relationships/slideLayout" Target="../slideLayouts/slideLayout116.xml"/><Relationship Id="rId38" Type="http://schemas.openxmlformats.org/officeDocument/2006/relationships/slideLayout" Target="../slideLayouts/slideLayout121.xml"/><Relationship Id="rId46" Type="http://schemas.openxmlformats.org/officeDocument/2006/relationships/slideLayout" Target="../slideLayouts/slideLayout129.xml"/><Relationship Id="rId59" Type="http://schemas.openxmlformats.org/officeDocument/2006/relationships/slideLayout" Target="../slideLayouts/slideLayout142.xml"/><Relationship Id="rId20" Type="http://schemas.openxmlformats.org/officeDocument/2006/relationships/slideLayout" Target="../slideLayouts/slideLayout103.xml"/><Relationship Id="rId41" Type="http://schemas.openxmlformats.org/officeDocument/2006/relationships/slideLayout" Target="../slideLayouts/slideLayout124.xml"/><Relationship Id="rId54" Type="http://schemas.openxmlformats.org/officeDocument/2006/relationships/slideLayout" Target="../slideLayouts/slideLayout137.xml"/><Relationship Id="rId62" Type="http://schemas.openxmlformats.org/officeDocument/2006/relationships/image" Target="../media/image7.svg"/><Relationship Id="rId1" Type="http://schemas.openxmlformats.org/officeDocument/2006/relationships/slideLayout" Target="../slideLayouts/slideLayout84.xml"/><Relationship Id="rId6" Type="http://schemas.openxmlformats.org/officeDocument/2006/relationships/slideLayout" Target="../slideLayouts/slideLayout89.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36" Type="http://schemas.openxmlformats.org/officeDocument/2006/relationships/slideLayout" Target="../slideLayouts/slideLayout119.xml"/><Relationship Id="rId49" Type="http://schemas.openxmlformats.org/officeDocument/2006/relationships/slideLayout" Target="../slideLayouts/slideLayout132.xml"/><Relationship Id="rId57" Type="http://schemas.openxmlformats.org/officeDocument/2006/relationships/slideLayout" Target="../slideLayouts/slideLayout140.xml"/><Relationship Id="rId10" Type="http://schemas.openxmlformats.org/officeDocument/2006/relationships/slideLayout" Target="../slideLayouts/slideLayout93.xml"/><Relationship Id="rId31" Type="http://schemas.openxmlformats.org/officeDocument/2006/relationships/slideLayout" Target="../slideLayouts/slideLayout114.xml"/><Relationship Id="rId44" Type="http://schemas.openxmlformats.org/officeDocument/2006/relationships/slideLayout" Target="../slideLayouts/slideLayout127.xml"/><Relationship Id="rId52" Type="http://schemas.openxmlformats.org/officeDocument/2006/relationships/slideLayout" Target="../slideLayouts/slideLayout135.xml"/><Relationship Id="rId60" Type="http://schemas.openxmlformats.org/officeDocument/2006/relationships/theme" Target="../theme/theme5.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3" Type="http://schemas.openxmlformats.org/officeDocument/2006/relationships/slideLayout" Target="../slideLayouts/slideLayout145.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2" Type="http://schemas.openxmlformats.org/officeDocument/2006/relationships/slideLayout" Target="../slideLayouts/slideLayout144.xml"/><Relationship Id="rId16" Type="http://schemas.openxmlformats.org/officeDocument/2006/relationships/image" Target="../media/image1.emf"/><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5" Type="http://schemas.openxmlformats.org/officeDocument/2006/relationships/slideLayout" Target="../slideLayouts/slideLayout147.xml"/><Relationship Id="rId15" Type="http://schemas.openxmlformats.org/officeDocument/2006/relationships/theme" Target="../theme/theme6.xml"/><Relationship Id="rId10" Type="http://schemas.openxmlformats.org/officeDocument/2006/relationships/slideLayout" Target="../slideLayouts/slideLayout152.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10" Type="http://schemas.openxmlformats.org/officeDocument/2006/relationships/slideLayout" Target="../slideLayouts/slideLayout166.xml"/><Relationship Id="rId19" Type="http://schemas.openxmlformats.org/officeDocument/2006/relationships/theme" Target="../theme/theme7.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200.xml"/><Relationship Id="rId21" Type="http://schemas.openxmlformats.org/officeDocument/2006/relationships/slideLayout" Target="../slideLayouts/slideLayout195.xml"/><Relationship Id="rId42" Type="http://schemas.openxmlformats.org/officeDocument/2006/relationships/slideLayout" Target="../slideLayouts/slideLayout216.xml"/><Relationship Id="rId47" Type="http://schemas.openxmlformats.org/officeDocument/2006/relationships/slideLayout" Target="../slideLayouts/slideLayout221.xml"/><Relationship Id="rId63" Type="http://schemas.openxmlformats.org/officeDocument/2006/relationships/slideLayout" Target="../slideLayouts/slideLayout237.xml"/><Relationship Id="rId68" Type="http://schemas.openxmlformats.org/officeDocument/2006/relationships/slideLayout" Target="../slideLayouts/slideLayout242.xml"/><Relationship Id="rId84" Type="http://schemas.openxmlformats.org/officeDocument/2006/relationships/slideLayout" Target="../slideLayouts/slideLayout258.xml"/><Relationship Id="rId89" Type="http://schemas.openxmlformats.org/officeDocument/2006/relationships/slideLayout" Target="../slideLayouts/slideLayout263.xml"/><Relationship Id="rId112" Type="http://schemas.openxmlformats.org/officeDocument/2006/relationships/slideLayout" Target="../slideLayouts/slideLayout286.xml"/><Relationship Id="rId16" Type="http://schemas.openxmlformats.org/officeDocument/2006/relationships/slideLayout" Target="../slideLayouts/slideLayout190.xml"/><Relationship Id="rId107" Type="http://schemas.openxmlformats.org/officeDocument/2006/relationships/slideLayout" Target="../slideLayouts/slideLayout281.xml"/><Relationship Id="rId11" Type="http://schemas.openxmlformats.org/officeDocument/2006/relationships/slideLayout" Target="../slideLayouts/slideLayout185.xml"/><Relationship Id="rId32" Type="http://schemas.openxmlformats.org/officeDocument/2006/relationships/slideLayout" Target="../slideLayouts/slideLayout206.xml"/><Relationship Id="rId37" Type="http://schemas.openxmlformats.org/officeDocument/2006/relationships/slideLayout" Target="../slideLayouts/slideLayout211.xml"/><Relationship Id="rId53" Type="http://schemas.openxmlformats.org/officeDocument/2006/relationships/slideLayout" Target="../slideLayouts/slideLayout227.xml"/><Relationship Id="rId58" Type="http://schemas.openxmlformats.org/officeDocument/2006/relationships/slideLayout" Target="../slideLayouts/slideLayout232.xml"/><Relationship Id="rId74" Type="http://schemas.openxmlformats.org/officeDocument/2006/relationships/slideLayout" Target="../slideLayouts/slideLayout248.xml"/><Relationship Id="rId79" Type="http://schemas.openxmlformats.org/officeDocument/2006/relationships/slideLayout" Target="../slideLayouts/slideLayout253.xml"/><Relationship Id="rId102" Type="http://schemas.openxmlformats.org/officeDocument/2006/relationships/slideLayout" Target="../slideLayouts/slideLayout276.xml"/><Relationship Id="rId5" Type="http://schemas.openxmlformats.org/officeDocument/2006/relationships/slideLayout" Target="../slideLayouts/slideLayout179.xml"/><Relationship Id="rId90" Type="http://schemas.openxmlformats.org/officeDocument/2006/relationships/slideLayout" Target="../slideLayouts/slideLayout264.xml"/><Relationship Id="rId95" Type="http://schemas.openxmlformats.org/officeDocument/2006/relationships/slideLayout" Target="../slideLayouts/slideLayout269.xml"/><Relationship Id="rId22" Type="http://schemas.openxmlformats.org/officeDocument/2006/relationships/slideLayout" Target="../slideLayouts/slideLayout196.xml"/><Relationship Id="rId27" Type="http://schemas.openxmlformats.org/officeDocument/2006/relationships/slideLayout" Target="../slideLayouts/slideLayout201.xml"/><Relationship Id="rId43" Type="http://schemas.openxmlformats.org/officeDocument/2006/relationships/slideLayout" Target="../slideLayouts/slideLayout217.xml"/><Relationship Id="rId48" Type="http://schemas.openxmlformats.org/officeDocument/2006/relationships/slideLayout" Target="../slideLayouts/slideLayout222.xml"/><Relationship Id="rId64" Type="http://schemas.openxmlformats.org/officeDocument/2006/relationships/slideLayout" Target="../slideLayouts/slideLayout238.xml"/><Relationship Id="rId69" Type="http://schemas.openxmlformats.org/officeDocument/2006/relationships/slideLayout" Target="../slideLayouts/slideLayout243.xml"/><Relationship Id="rId113" Type="http://schemas.openxmlformats.org/officeDocument/2006/relationships/slideLayout" Target="../slideLayouts/slideLayout287.xml"/><Relationship Id="rId80" Type="http://schemas.openxmlformats.org/officeDocument/2006/relationships/slideLayout" Target="../slideLayouts/slideLayout254.xml"/><Relationship Id="rId85" Type="http://schemas.openxmlformats.org/officeDocument/2006/relationships/slideLayout" Target="../slideLayouts/slideLayout259.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33" Type="http://schemas.openxmlformats.org/officeDocument/2006/relationships/slideLayout" Target="../slideLayouts/slideLayout207.xml"/><Relationship Id="rId38" Type="http://schemas.openxmlformats.org/officeDocument/2006/relationships/slideLayout" Target="../slideLayouts/slideLayout212.xml"/><Relationship Id="rId59" Type="http://schemas.openxmlformats.org/officeDocument/2006/relationships/slideLayout" Target="../slideLayouts/slideLayout233.xml"/><Relationship Id="rId103" Type="http://schemas.openxmlformats.org/officeDocument/2006/relationships/slideLayout" Target="../slideLayouts/slideLayout277.xml"/><Relationship Id="rId108" Type="http://schemas.openxmlformats.org/officeDocument/2006/relationships/slideLayout" Target="../slideLayouts/slideLayout282.xml"/><Relationship Id="rId54" Type="http://schemas.openxmlformats.org/officeDocument/2006/relationships/slideLayout" Target="../slideLayouts/slideLayout228.xml"/><Relationship Id="rId70" Type="http://schemas.openxmlformats.org/officeDocument/2006/relationships/slideLayout" Target="../slideLayouts/slideLayout244.xml"/><Relationship Id="rId75" Type="http://schemas.openxmlformats.org/officeDocument/2006/relationships/slideLayout" Target="../slideLayouts/slideLayout249.xml"/><Relationship Id="rId91" Type="http://schemas.openxmlformats.org/officeDocument/2006/relationships/slideLayout" Target="../slideLayouts/slideLayout265.xml"/><Relationship Id="rId96" Type="http://schemas.openxmlformats.org/officeDocument/2006/relationships/slideLayout" Target="../slideLayouts/slideLayout270.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28" Type="http://schemas.openxmlformats.org/officeDocument/2006/relationships/slideLayout" Target="../slideLayouts/slideLayout202.xml"/><Relationship Id="rId36" Type="http://schemas.openxmlformats.org/officeDocument/2006/relationships/slideLayout" Target="../slideLayouts/slideLayout210.xml"/><Relationship Id="rId49" Type="http://schemas.openxmlformats.org/officeDocument/2006/relationships/slideLayout" Target="../slideLayouts/slideLayout223.xml"/><Relationship Id="rId57" Type="http://schemas.openxmlformats.org/officeDocument/2006/relationships/slideLayout" Target="../slideLayouts/slideLayout231.xml"/><Relationship Id="rId106" Type="http://schemas.openxmlformats.org/officeDocument/2006/relationships/slideLayout" Target="../slideLayouts/slideLayout280.xml"/><Relationship Id="rId114" Type="http://schemas.openxmlformats.org/officeDocument/2006/relationships/theme" Target="../theme/theme8.xml"/><Relationship Id="rId10" Type="http://schemas.openxmlformats.org/officeDocument/2006/relationships/slideLayout" Target="../slideLayouts/slideLayout184.xml"/><Relationship Id="rId31" Type="http://schemas.openxmlformats.org/officeDocument/2006/relationships/slideLayout" Target="../slideLayouts/slideLayout205.xml"/><Relationship Id="rId44" Type="http://schemas.openxmlformats.org/officeDocument/2006/relationships/slideLayout" Target="../slideLayouts/slideLayout218.xml"/><Relationship Id="rId52" Type="http://schemas.openxmlformats.org/officeDocument/2006/relationships/slideLayout" Target="../slideLayouts/slideLayout226.xml"/><Relationship Id="rId60" Type="http://schemas.openxmlformats.org/officeDocument/2006/relationships/slideLayout" Target="../slideLayouts/slideLayout234.xml"/><Relationship Id="rId65" Type="http://schemas.openxmlformats.org/officeDocument/2006/relationships/slideLayout" Target="../slideLayouts/slideLayout239.xml"/><Relationship Id="rId73" Type="http://schemas.openxmlformats.org/officeDocument/2006/relationships/slideLayout" Target="../slideLayouts/slideLayout247.xml"/><Relationship Id="rId78" Type="http://schemas.openxmlformats.org/officeDocument/2006/relationships/slideLayout" Target="../slideLayouts/slideLayout252.xml"/><Relationship Id="rId81" Type="http://schemas.openxmlformats.org/officeDocument/2006/relationships/slideLayout" Target="../slideLayouts/slideLayout255.xml"/><Relationship Id="rId86" Type="http://schemas.openxmlformats.org/officeDocument/2006/relationships/slideLayout" Target="../slideLayouts/slideLayout260.xml"/><Relationship Id="rId94" Type="http://schemas.openxmlformats.org/officeDocument/2006/relationships/slideLayout" Target="../slideLayouts/slideLayout268.xml"/><Relationship Id="rId99" Type="http://schemas.openxmlformats.org/officeDocument/2006/relationships/slideLayout" Target="../slideLayouts/slideLayout273.xml"/><Relationship Id="rId101" Type="http://schemas.openxmlformats.org/officeDocument/2006/relationships/slideLayout" Target="../slideLayouts/slideLayout275.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39" Type="http://schemas.openxmlformats.org/officeDocument/2006/relationships/slideLayout" Target="../slideLayouts/slideLayout213.xml"/><Relationship Id="rId109" Type="http://schemas.openxmlformats.org/officeDocument/2006/relationships/slideLayout" Target="../slideLayouts/slideLayout283.xml"/><Relationship Id="rId34" Type="http://schemas.openxmlformats.org/officeDocument/2006/relationships/slideLayout" Target="../slideLayouts/slideLayout208.xml"/><Relationship Id="rId50" Type="http://schemas.openxmlformats.org/officeDocument/2006/relationships/slideLayout" Target="../slideLayouts/slideLayout224.xml"/><Relationship Id="rId55" Type="http://schemas.openxmlformats.org/officeDocument/2006/relationships/slideLayout" Target="../slideLayouts/slideLayout229.xml"/><Relationship Id="rId76" Type="http://schemas.openxmlformats.org/officeDocument/2006/relationships/slideLayout" Target="../slideLayouts/slideLayout250.xml"/><Relationship Id="rId97" Type="http://schemas.openxmlformats.org/officeDocument/2006/relationships/slideLayout" Target="../slideLayouts/slideLayout271.xml"/><Relationship Id="rId104" Type="http://schemas.openxmlformats.org/officeDocument/2006/relationships/slideLayout" Target="../slideLayouts/slideLayout278.xml"/><Relationship Id="rId7" Type="http://schemas.openxmlformats.org/officeDocument/2006/relationships/slideLayout" Target="../slideLayouts/slideLayout181.xml"/><Relationship Id="rId71" Type="http://schemas.openxmlformats.org/officeDocument/2006/relationships/slideLayout" Target="../slideLayouts/slideLayout245.xml"/><Relationship Id="rId92" Type="http://schemas.openxmlformats.org/officeDocument/2006/relationships/slideLayout" Target="../slideLayouts/slideLayout266.xml"/><Relationship Id="rId2" Type="http://schemas.openxmlformats.org/officeDocument/2006/relationships/slideLayout" Target="../slideLayouts/slideLayout176.xml"/><Relationship Id="rId29" Type="http://schemas.openxmlformats.org/officeDocument/2006/relationships/slideLayout" Target="../slideLayouts/slideLayout203.xml"/><Relationship Id="rId24" Type="http://schemas.openxmlformats.org/officeDocument/2006/relationships/slideLayout" Target="../slideLayouts/slideLayout198.xml"/><Relationship Id="rId40" Type="http://schemas.openxmlformats.org/officeDocument/2006/relationships/slideLayout" Target="../slideLayouts/slideLayout214.xml"/><Relationship Id="rId45" Type="http://schemas.openxmlformats.org/officeDocument/2006/relationships/slideLayout" Target="../slideLayouts/slideLayout219.xml"/><Relationship Id="rId66" Type="http://schemas.openxmlformats.org/officeDocument/2006/relationships/slideLayout" Target="../slideLayouts/slideLayout240.xml"/><Relationship Id="rId87" Type="http://schemas.openxmlformats.org/officeDocument/2006/relationships/slideLayout" Target="../slideLayouts/slideLayout261.xml"/><Relationship Id="rId110" Type="http://schemas.openxmlformats.org/officeDocument/2006/relationships/slideLayout" Target="../slideLayouts/slideLayout284.xml"/><Relationship Id="rId115" Type="http://schemas.openxmlformats.org/officeDocument/2006/relationships/image" Target="../media/image1.emf"/><Relationship Id="rId61" Type="http://schemas.openxmlformats.org/officeDocument/2006/relationships/slideLayout" Target="../slideLayouts/slideLayout235.xml"/><Relationship Id="rId82" Type="http://schemas.openxmlformats.org/officeDocument/2006/relationships/slideLayout" Target="../slideLayouts/slideLayout256.xml"/><Relationship Id="rId19" Type="http://schemas.openxmlformats.org/officeDocument/2006/relationships/slideLayout" Target="../slideLayouts/slideLayout193.xml"/><Relationship Id="rId14" Type="http://schemas.openxmlformats.org/officeDocument/2006/relationships/slideLayout" Target="../slideLayouts/slideLayout188.xml"/><Relationship Id="rId30" Type="http://schemas.openxmlformats.org/officeDocument/2006/relationships/slideLayout" Target="../slideLayouts/slideLayout204.xml"/><Relationship Id="rId35" Type="http://schemas.openxmlformats.org/officeDocument/2006/relationships/slideLayout" Target="../slideLayouts/slideLayout209.xml"/><Relationship Id="rId56" Type="http://schemas.openxmlformats.org/officeDocument/2006/relationships/slideLayout" Target="../slideLayouts/slideLayout230.xml"/><Relationship Id="rId77" Type="http://schemas.openxmlformats.org/officeDocument/2006/relationships/slideLayout" Target="../slideLayouts/slideLayout251.xml"/><Relationship Id="rId100" Type="http://schemas.openxmlformats.org/officeDocument/2006/relationships/slideLayout" Target="../slideLayouts/slideLayout274.xml"/><Relationship Id="rId105" Type="http://schemas.openxmlformats.org/officeDocument/2006/relationships/slideLayout" Target="../slideLayouts/slideLayout279.xml"/><Relationship Id="rId8" Type="http://schemas.openxmlformats.org/officeDocument/2006/relationships/slideLayout" Target="../slideLayouts/slideLayout182.xml"/><Relationship Id="rId51" Type="http://schemas.openxmlformats.org/officeDocument/2006/relationships/slideLayout" Target="../slideLayouts/slideLayout225.xml"/><Relationship Id="rId72" Type="http://schemas.openxmlformats.org/officeDocument/2006/relationships/slideLayout" Target="../slideLayouts/slideLayout246.xml"/><Relationship Id="rId93" Type="http://schemas.openxmlformats.org/officeDocument/2006/relationships/slideLayout" Target="../slideLayouts/slideLayout267.xml"/><Relationship Id="rId98" Type="http://schemas.openxmlformats.org/officeDocument/2006/relationships/slideLayout" Target="../slideLayouts/slideLayout272.xml"/><Relationship Id="rId3" Type="http://schemas.openxmlformats.org/officeDocument/2006/relationships/slideLayout" Target="../slideLayouts/slideLayout177.xml"/><Relationship Id="rId25" Type="http://schemas.openxmlformats.org/officeDocument/2006/relationships/slideLayout" Target="../slideLayouts/slideLayout199.xml"/><Relationship Id="rId46" Type="http://schemas.openxmlformats.org/officeDocument/2006/relationships/slideLayout" Target="../slideLayouts/slideLayout220.xml"/><Relationship Id="rId67" Type="http://schemas.openxmlformats.org/officeDocument/2006/relationships/slideLayout" Target="../slideLayouts/slideLayout241.xml"/><Relationship Id="rId20" Type="http://schemas.openxmlformats.org/officeDocument/2006/relationships/slideLayout" Target="../slideLayouts/slideLayout194.xml"/><Relationship Id="rId41" Type="http://schemas.openxmlformats.org/officeDocument/2006/relationships/slideLayout" Target="../slideLayouts/slideLayout215.xml"/><Relationship Id="rId62" Type="http://schemas.openxmlformats.org/officeDocument/2006/relationships/slideLayout" Target="../slideLayouts/slideLayout236.xml"/><Relationship Id="rId83" Type="http://schemas.openxmlformats.org/officeDocument/2006/relationships/slideLayout" Target="../slideLayouts/slideLayout257.xml"/><Relationship Id="rId88" Type="http://schemas.openxmlformats.org/officeDocument/2006/relationships/slideLayout" Target="../slideLayouts/slideLayout262.xml"/><Relationship Id="rId111" Type="http://schemas.openxmlformats.org/officeDocument/2006/relationships/slideLayout" Target="../slideLayouts/slideLayout285.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289.xml"/><Relationship Id="rId1" Type="http://schemas.openxmlformats.org/officeDocument/2006/relationships/slideLayout" Target="../slideLayouts/slideLayout28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6672AB-8DD3-0851-C7F9-E6415E82A3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F83369-50A7-B640-7A58-D7DB56DB71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6CF147-F0E4-57B3-9425-FA189DE4C4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5BF1777-CEB3-47A4-9446-8112AE0BD2C7}" type="datetimeFigureOut">
              <a:rPr lang="en-US" smtClean="0"/>
              <a:t>9/29/2024</a:t>
            </a:fld>
            <a:endParaRPr lang="en-US"/>
          </a:p>
        </p:txBody>
      </p:sp>
      <p:sp>
        <p:nvSpPr>
          <p:cNvPr id="5" name="Footer Placeholder 4">
            <a:extLst>
              <a:ext uri="{FF2B5EF4-FFF2-40B4-BE49-F238E27FC236}">
                <a16:creationId xmlns:a16="http://schemas.microsoft.com/office/drawing/2014/main" id="{2A7B2697-8AC1-975D-30D3-FC334448BF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18C69A0-F0B2-BBEF-AA59-E890447D5A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1B52C3C-21AE-4456-9FC3-64B7754BEEBE}" type="slidenum">
              <a:rPr lang="en-US" smtClean="0"/>
              <a:t>‹#›</a:t>
            </a:fld>
            <a:endParaRPr lang="en-US"/>
          </a:p>
        </p:txBody>
      </p:sp>
    </p:spTree>
    <p:extLst>
      <p:ext uri="{BB962C8B-B14F-4D97-AF65-F5344CB8AC3E}">
        <p14:creationId xmlns:p14="http://schemas.microsoft.com/office/powerpoint/2010/main" val="2526049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94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8113570"/>
      </p:ext>
    </p:extLst>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 id="21474839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7891245"/>
      </p:ext>
    </p:extLst>
  </p:cSld>
  <p:clrMap bg1="lt1" tx1="dk1" bg2="lt2" tx2="dk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67" r:id="rId6"/>
    <p:sldLayoutId id="2147483968" r:id="rId7"/>
    <p:sldLayoutId id="2147483969" r:id="rId8"/>
    <p:sldLayoutId id="2147483970" r:id="rId9"/>
    <p:sldLayoutId id="2147483971" r:id="rId10"/>
    <p:sldLayoutId id="2147483972" r:id="rId1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324739121"/>
      </p:ext>
    </p:extLst>
  </p:cSld>
  <p:clrMap bg1="lt1" tx1="dk1" bg2="lt2" tx2="dk2" accent1="accent1" accent2="accent2" accent3="accent3" accent4="accent4" accent5="accent5" accent6="accent6" hlink="hlink" folHlink="folHlink"/>
  <p:sldLayoutIdLst>
    <p:sldLayoutId id="2147483974" r:id="rId1"/>
    <p:sldLayoutId id="2147483975"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54294073"/>
      </p:ext>
    </p:extLst>
  </p:cSld>
  <p:clrMap bg1="lt1" tx1="dk1" bg2="lt2" tx2="dk2" accent1="accent1" accent2="accent2" accent3="accent3" accent4="accent4" accent5="accent5" accent6="accent6" hlink="hlink" folHlink="folHlink"/>
  <p:sldLayoutIdLst>
    <p:sldLayoutId id="2147483977" r:id="rId1"/>
    <p:sldLayoutId id="2147483978"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3">
            <a:extLst>
              <a:ext uri="{96DAC541-7B7A-43D3-8B79-37D633B846F1}">
                <asvg:svgBlip xmlns:asvg="http://schemas.microsoft.com/office/drawing/2016/SVG/main" r:embed="rId5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05659612"/>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 id="2147483991" r:id="rId12"/>
    <p:sldLayoutId id="2147483992" r:id="rId13"/>
    <p:sldLayoutId id="2147483993" r:id="rId14"/>
    <p:sldLayoutId id="2147483994" r:id="rId15"/>
    <p:sldLayoutId id="2147483995" r:id="rId16"/>
    <p:sldLayoutId id="2147483996" r:id="rId17"/>
    <p:sldLayoutId id="2147483997" r:id="rId18"/>
    <p:sldLayoutId id="2147483998" r:id="rId19"/>
    <p:sldLayoutId id="2147483999" r:id="rId20"/>
    <p:sldLayoutId id="2147484000" r:id="rId21"/>
    <p:sldLayoutId id="2147484001" r:id="rId22"/>
    <p:sldLayoutId id="2147484002" r:id="rId23"/>
    <p:sldLayoutId id="2147484003" r:id="rId24"/>
    <p:sldLayoutId id="2147484004" r:id="rId25"/>
    <p:sldLayoutId id="2147484005" r:id="rId26"/>
    <p:sldLayoutId id="2147484006" r:id="rId27"/>
    <p:sldLayoutId id="2147484007" r:id="rId28"/>
    <p:sldLayoutId id="2147484008" r:id="rId29"/>
    <p:sldLayoutId id="2147484009" r:id="rId30"/>
    <p:sldLayoutId id="2147484010" r:id="rId31"/>
    <p:sldLayoutId id="2147484011" r:id="rId32"/>
    <p:sldLayoutId id="2147484012" r:id="rId33"/>
    <p:sldLayoutId id="2147484013" r:id="rId34"/>
    <p:sldLayoutId id="2147484014" r:id="rId35"/>
    <p:sldLayoutId id="2147484015" r:id="rId36"/>
    <p:sldLayoutId id="2147484016" r:id="rId37"/>
    <p:sldLayoutId id="2147484017" r:id="rId38"/>
    <p:sldLayoutId id="2147484018" r:id="rId39"/>
    <p:sldLayoutId id="2147484019" r:id="rId40"/>
    <p:sldLayoutId id="2147484020" r:id="rId41"/>
    <p:sldLayoutId id="2147484021" r:id="rId42"/>
    <p:sldLayoutId id="2147484022" r:id="rId43"/>
    <p:sldLayoutId id="2147484023" r:id="rId44"/>
    <p:sldLayoutId id="2147484024" r:id="rId45"/>
    <p:sldLayoutId id="2147484025" r:id="rId46"/>
    <p:sldLayoutId id="2147484026" r:id="rId47"/>
    <p:sldLayoutId id="2147484027" r:id="rId48"/>
    <p:sldLayoutId id="2147484028" r:id="rId49"/>
    <p:sldLayoutId id="2147484029" r:id="rId50"/>
    <p:sldLayoutId id="2147484030"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1334371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4" r:id="rId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4">
            <a:extLst>
              <a:ext uri="{96DAC541-7B7A-43D3-8B79-37D633B846F1}">
                <asvg:svgBlip xmlns:asvg="http://schemas.microsoft.com/office/drawing/2016/SVG/main" r:embed="rId5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230441592"/>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 id="2147483702" r:id="rId26"/>
    <p:sldLayoutId id="2147483703" r:id="rId27"/>
    <p:sldLayoutId id="2147483704" r:id="rId28"/>
    <p:sldLayoutId id="2147483705" r:id="rId29"/>
    <p:sldLayoutId id="2147483706" r:id="rId30"/>
    <p:sldLayoutId id="2147483707" r:id="rId31"/>
    <p:sldLayoutId id="2147483708" r:id="rId32"/>
    <p:sldLayoutId id="2147483709" r:id="rId33"/>
    <p:sldLayoutId id="2147483710" r:id="rId34"/>
    <p:sldLayoutId id="2147483711" r:id="rId35"/>
    <p:sldLayoutId id="2147483712" r:id="rId36"/>
    <p:sldLayoutId id="2147483713" r:id="rId37"/>
    <p:sldLayoutId id="2147483714" r:id="rId38"/>
    <p:sldLayoutId id="2147483715" r:id="rId39"/>
    <p:sldLayoutId id="2147483716" r:id="rId40"/>
    <p:sldLayoutId id="2147483717" r:id="rId41"/>
    <p:sldLayoutId id="2147483718" r:id="rId42"/>
    <p:sldLayoutId id="2147483719" r:id="rId43"/>
    <p:sldLayoutId id="2147483720" r:id="rId44"/>
    <p:sldLayoutId id="2147483721" r:id="rId45"/>
    <p:sldLayoutId id="2147483722" r:id="rId46"/>
    <p:sldLayoutId id="2147483723" r:id="rId47"/>
    <p:sldLayoutId id="2147483724" r:id="rId48"/>
    <p:sldLayoutId id="2147483725" r:id="rId49"/>
    <p:sldLayoutId id="2147483726" r:id="rId50"/>
    <p:sldLayoutId id="2147483727" r:id="rId51"/>
    <p:sldLayoutId id="2147483735" r:id="rId5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127275564"/>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1">
            <a:extLst>
              <a:ext uri="{96DAC541-7B7A-43D3-8B79-37D633B846F1}">
                <asvg:svgBlip xmlns:asvg="http://schemas.microsoft.com/office/drawing/2016/SVG/main" r:embed="rId62"/>
              </a:ext>
            </a:extLst>
          </a:blip>
          <a:srcRect/>
          <a:stretch/>
        </p:blipFill>
        <p:spPr>
          <a:xfrm rot="5400000">
            <a:off x="9509919" y="2743200"/>
            <a:ext cx="6858000" cy="1371600"/>
          </a:xfrm>
          <a:prstGeom prst="rect">
            <a:avLst/>
          </a:prstGeom>
        </p:spPr>
      </p:pic>
      <p:grpSp>
        <p:nvGrpSpPr>
          <p:cNvPr id="5" name="GRID" hidden="1">
            <a:extLst>
              <a:ext uri="{FF2B5EF4-FFF2-40B4-BE49-F238E27FC236}">
                <a16:creationId xmlns:a16="http://schemas.microsoft.com/office/drawing/2014/main" id="{50B40653-3095-5409-AF88-3DE01C56C0BD}"/>
              </a:ext>
            </a:extLst>
          </p:cNvPr>
          <p:cNvGrpSpPr/>
          <p:nvPr userDrawn="1"/>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66935197-7475-253E-35F9-725C66B342D8}"/>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EC3EF2E-A5B2-D2A9-F740-03AAA27E6A19}"/>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7F0A76F-B355-867B-FF6D-F22822CEFE79}"/>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E17F9FA-4296-F115-3C5A-E4E06672BDDC}"/>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96D4F38-E0A7-05C7-1A8B-6447E304B31C}"/>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D13B5F2-C404-D013-5BA1-42FF3AE7E41C}"/>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74F5559-8FA3-6EA3-DAB5-891CE057A2D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6D1909D-8405-DD51-025D-A9985950CDDD}"/>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2D05B44-146F-0D71-6B17-0631ABDE9EC9}"/>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B24C807-9FA6-E204-20B6-2473904A789E}"/>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31505BA-A410-E722-7AAD-2DF4CC8A1323}"/>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72B61F5-642E-081E-0DED-2F31A3C43F6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903E72D-E58A-556B-A8EF-71C8664C7A32}"/>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FB7E760-EF13-BCFD-2E36-CFEB29A66399}"/>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307D1ED-8B6D-1A94-1791-BBB67BECEFA4}"/>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C29C4DC-DA7B-3D8B-E607-D26C42FE54AD}"/>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0DAA56E-BF97-068A-BC5C-1623B8A2D544}"/>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7786B85-1650-9240-DE22-45A294AEF682}"/>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75B1B47-5558-8B9E-7DC9-6CE9A06CF1E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BA73727-B7C9-2771-4609-439446DD52A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A4A69FD-FC28-F694-746F-F05209933D0C}"/>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89F58F0-B683-0A02-E5E9-56C0E3B5D9A7}"/>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865526F5-745E-3DED-5921-83448B292C71}"/>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6CE0CA17-DE49-59C6-DE10-28CB5C6104E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B7F53F9D-E601-E9D7-CCC9-9C6D4D308975}"/>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ACEC8BB-71E0-463D-75AD-DD05EA03B2BD}"/>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80BB4EC2-E7F2-9FE8-6DD2-6021493CAE00}"/>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63A409F-1FD3-E286-3FD8-3B8A67AE54FF}"/>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DC5A7289-3785-0F08-62F9-0A77D2E437B7}"/>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65EC46A-D6D0-A02A-4596-D76BE2FE7F23}"/>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B85506E-90D6-DB35-FB26-A2A1BC9076A7}"/>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BE71234-F491-CCF9-EA34-E63F2A8A3155}"/>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B826998-D865-2012-0554-C384C0A0E61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376F161-F07A-C2ED-641A-0B3DDBAA7778}"/>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0" name=".64 square" hidden="1">
            <a:extLst>
              <a:ext uri="{FF2B5EF4-FFF2-40B4-BE49-F238E27FC236}">
                <a16:creationId xmlns:a16="http://schemas.microsoft.com/office/drawing/2014/main" id="{F9A34688-B9A6-4073-6571-F94C9F19515D}"/>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1" name=".32 square" hidden="1">
            <a:extLst>
              <a:ext uri="{FF2B5EF4-FFF2-40B4-BE49-F238E27FC236}">
                <a16:creationId xmlns:a16="http://schemas.microsoft.com/office/drawing/2014/main" id="{C60A21A1-50D4-CBD3-DE73-998BE4B74555}"/>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2" name="Graphic 141">
            <a:extLst>
              <a:ext uri="{FF2B5EF4-FFF2-40B4-BE49-F238E27FC236}">
                <a16:creationId xmlns:a16="http://schemas.microsoft.com/office/drawing/2014/main" id="{1B722638-341D-272E-4E6E-9FB1F29ACB70}"/>
              </a:ext>
            </a:extLst>
          </p:cNvPr>
          <p:cNvPicPr>
            <a:picLocks noChangeAspect="1"/>
          </p:cNvPicPr>
          <p:nvPr userDrawn="1"/>
        </p:nvPicPr>
        <p:blipFill>
          <a:blip r:embed="rId61">
            <a:extLst>
              <a:ext uri="{96DAC541-7B7A-43D3-8B79-37D633B846F1}">
                <asvg:svgBlip xmlns:asvg="http://schemas.microsoft.com/office/drawing/2016/SVG/main" r:embed="rId6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562380695"/>
      </p:ext>
    </p:extLst>
  </p:cSld>
  <p:clrMap bg1="dk1" tx1="lt1" bg2="dk2" tx2="lt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 id="2147483760" r:id="rId24"/>
    <p:sldLayoutId id="2147483761" r:id="rId25"/>
    <p:sldLayoutId id="2147483762" r:id="rId26"/>
    <p:sldLayoutId id="2147483763" r:id="rId27"/>
    <p:sldLayoutId id="2147483764" r:id="rId28"/>
    <p:sldLayoutId id="2147483765" r:id="rId29"/>
    <p:sldLayoutId id="2147483766" r:id="rId30"/>
    <p:sldLayoutId id="2147483767" r:id="rId31"/>
    <p:sldLayoutId id="2147483768" r:id="rId32"/>
    <p:sldLayoutId id="2147483769" r:id="rId33"/>
    <p:sldLayoutId id="2147483770" r:id="rId34"/>
    <p:sldLayoutId id="2147483771" r:id="rId35"/>
    <p:sldLayoutId id="2147483772" r:id="rId36"/>
    <p:sldLayoutId id="2147483773" r:id="rId37"/>
    <p:sldLayoutId id="2147483774" r:id="rId38"/>
    <p:sldLayoutId id="2147483775" r:id="rId39"/>
    <p:sldLayoutId id="2147483776" r:id="rId40"/>
    <p:sldLayoutId id="2147483777" r:id="rId41"/>
    <p:sldLayoutId id="2147483778" r:id="rId42"/>
    <p:sldLayoutId id="2147483779" r:id="rId43"/>
    <p:sldLayoutId id="2147483780" r:id="rId44"/>
    <p:sldLayoutId id="2147483781" r:id="rId45"/>
    <p:sldLayoutId id="2147483782" r:id="rId46"/>
    <p:sldLayoutId id="2147483783" r:id="rId47"/>
    <p:sldLayoutId id="2147483784" r:id="rId48"/>
    <p:sldLayoutId id="2147483785" r:id="rId49"/>
    <p:sldLayoutId id="2147483786" r:id="rId50"/>
    <p:sldLayoutId id="2147483787" r:id="rId51"/>
    <p:sldLayoutId id="2147483788" r:id="rId52"/>
    <p:sldLayoutId id="2147483789" r:id="rId53"/>
    <p:sldLayoutId id="2147483790" r:id="rId54"/>
    <p:sldLayoutId id="2147483791" r:id="rId55"/>
    <p:sldLayoutId id="2147483792" r:id="rId56"/>
    <p:sldLayoutId id="2147483793" r:id="rId57"/>
    <p:sldLayoutId id="2147483794" r:id="rId58"/>
    <p:sldLayoutId id="2147483795" r:id="rId5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08566143"/>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944" r:id="rId1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7C4905-6609-C4E9-9FE1-69F9036BBE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F693A9-0AD0-0E39-6A52-EC620977EB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DA0966-9483-E0A8-D503-A1210FD722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FF44B7C-829B-448E-9CF1-26A4B0A3BB0A}" type="datetimeFigureOut">
              <a:rPr lang="en-US" smtClean="0"/>
              <a:t>9/29/2024</a:t>
            </a:fld>
            <a:endParaRPr lang="en-US"/>
          </a:p>
        </p:txBody>
      </p:sp>
      <p:sp>
        <p:nvSpPr>
          <p:cNvPr id="5" name="Footer Placeholder 4">
            <a:extLst>
              <a:ext uri="{FF2B5EF4-FFF2-40B4-BE49-F238E27FC236}">
                <a16:creationId xmlns:a16="http://schemas.microsoft.com/office/drawing/2014/main" id="{B0B597BE-70FB-8CC7-0F27-54985D9897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F4A2C83-A1A0-779E-2ADE-1C08C26916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55E1AD5-CB53-4F35-B40A-B0AFA2A09540}" type="slidenum">
              <a:rPr lang="en-US" smtClean="0"/>
              <a:t>‹#›</a:t>
            </a:fld>
            <a:endParaRPr lang="en-US"/>
          </a:p>
        </p:txBody>
      </p:sp>
    </p:spTree>
    <p:extLst>
      <p:ext uri="{BB962C8B-B14F-4D97-AF65-F5344CB8AC3E}">
        <p14:creationId xmlns:p14="http://schemas.microsoft.com/office/powerpoint/2010/main" val="3734105801"/>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 id="2147483828"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32805053"/>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 id="2147483844" r:id="rId15"/>
    <p:sldLayoutId id="2147483845" r:id="rId16"/>
    <p:sldLayoutId id="2147483846" r:id="rId17"/>
    <p:sldLayoutId id="2147483847" r:id="rId18"/>
    <p:sldLayoutId id="2147483848" r:id="rId19"/>
    <p:sldLayoutId id="2147483849" r:id="rId20"/>
    <p:sldLayoutId id="2147483850" r:id="rId21"/>
    <p:sldLayoutId id="2147483851" r:id="rId22"/>
    <p:sldLayoutId id="2147483852" r:id="rId23"/>
    <p:sldLayoutId id="2147483853" r:id="rId24"/>
    <p:sldLayoutId id="2147483854" r:id="rId25"/>
    <p:sldLayoutId id="2147483855" r:id="rId26"/>
    <p:sldLayoutId id="2147483856" r:id="rId27"/>
    <p:sldLayoutId id="2147483857" r:id="rId28"/>
    <p:sldLayoutId id="2147483858" r:id="rId29"/>
    <p:sldLayoutId id="2147483859" r:id="rId30"/>
    <p:sldLayoutId id="2147483860" r:id="rId31"/>
    <p:sldLayoutId id="2147483861" r:id="rId32"/>
    <p:sldLayoutId id="2147483862" r:id="rId33"/>
    <p:sldLayoutId id="2147483863" r:id="rId34"/>
    <p:sldLayoutId id="2147483864" r:id="rId35"/>
    <p:sldLayoutId id="2147483865" r:id="rId36"/>
    <p:sldLayoutId id="2147483866" r:id="rId37"/>
    <p:sldLayoutId id="2147483867" r:id="rId38"/>
    <p:sldLayoutId id="2147483868" r:id="rId39"/>
    <p:sldLayoutId id="2147483869" r:id="rId40"/>
    <p:sldLayoutId id="2147483870" r:id="rId41"/>
    <p:sldLayoutId id="2147483871" r:id="rId42"/>
    <p:sldLayoutId id="2147483872" r:id="rId43"/>
    <p:sldLayoutId id="2147483873" r:id="rId44"/>
    <p:sldLayoutId id="2147483874" r:id="rId45"/>
    <p:sldLayoutId id="2147483875" r:id="rId46"/>
    <p:sldLayoutId id="2147483876" r:id="rId47"/>
    <p:sldLayoutId id="2147483877" r:id="rId48"/>
    <p:sldLayoutId id="2147483878" r:id="rId49"/>
    <p:sldLayoutId id="2147483879" r:id="rId50"/>
    <p:sldLayoutId id="2147483880" r:id="rId51"/>
    <p:sldLayoutId id="2147483881" r:id="rId52"/>
    <p:sldLayoutId id="2147483882" r:id="rId53"/>
    <p:sldLayoutId id="2147483883" r:id="rId54"/>
    <p:sldLayoutId id="2147483884" r:id="rId55"/>
    <p:sldLayoutId id="2147483885" r:id="rId56"/>
    <p:sldLayoutId id="2147483886" r:id="rId57"/>
    <p:sldLayoutId id="2147483887" r:id="rId58"/>
    <p:sldLayoutId id="2147483888" r:id="rId59"/>
    <p:sldLayoutId id="2147483889" r:id="rId60"/>
    <p:sldLayoutId id="2147483890" r:id="rId61"/>
    <p:sldLayoutId id="2147483891" r:id="rId62"/>
    <p:sldLayoutId id="2147483892" r:id="rId63"/>
    <p:sldLayoutId id="2147483893" r:id="rId64"/>
    <p:sldLayoutId id="2147483894" r:id="rId65"/>
    <p:sldLayoutId id="2147483895" r:id="rId66"/>
    <p:sldLayoutId id="2147483896" r:id="rId67"/>
    <p:sldLayoutId id="2147483897" r:id="rId68"/>
    <p:sldLayoutId id="2147483898" r:id="rId69"/>
    <p:sldLayoutId id="2147483899" r:id="rId70"/>
    <p:sldLayoutId id="2147483900" r:id="rId71"/>
    <p:sldLayoutId id="2147483901" r:id="rId72"/>
    <p:sldLayoutId id="2147483902" r:id="rId73"/>
    <p:sldLayoutId id="2147483903" r:id="rId74"/>
    <p:sldLayoutId id="2147483904" r:id="rId75"/>
    <p:sldLayoutId id="2147483905" r:id="rId76"/>
    <p:sldLayoutId id="2147483906" r:id="rId77"/>
    <p:sldLayoutId id="2147483907" r:id="rId78"/>
    <p:sldLayoutId id="2147483908" r:id="rId79"/>
    <p:sldLayoutId id="2147483909" r:id="rId80"/>
    <p:sldLayoutId id="2147483910" r:id="rId81"/>
    <p:sldLayoutId id="2147483911" r:id="rId82"/>
    <p:sldLayoutId id="2147483912" r:id="rId83"/>
    <p:sldLayoutId id="2147483913" r:id="rId84"/>
    <p:sldLayoutId id="2147483914" r:id="rId85"/>
    <p:sldLayoutId id="2147483915" r:id="rId86"/>
    <p:sldLayoutId id="2147483916" r:id="rId87"/>
    <p:sldLayoutId id="2147483917" r:id="rId88"/>
    <p:sldLayoutId id="2147483918" r:id="rId89"/>
    <p:sldLayoutId id="2147483919" r:id="rId90"/>
    <p:sldLayoutId id="2147483920" r:id="rId91"/>
    <p:sldLayoutId id="2147483921" r:id="rId92"/>
    <p:sldLayoutId id="2147483922" r:id="rId93"/>
    <p:sldLayoutId id="2147483923" r:id="rId94"/>
    <p:sldLayoutId id="2147483924" r:id="rId95"/>
    <p:sldLayoutId id="2147483925" r:id="rId96"/>
    <p:sldLayoutId id="2147483926" r:id="rId97"/>
    <p:sldLayoutId id="2147483927" r:id="rId98"/>
    <p:sldLayoutId id="2147483928" r:id="rId99"/>
    <p:sldLayoutId id="2147483929" r:id="rId100"/>
    <p:sldLayoutId id="2147483930" r:id="rId101"/>
    <p:sldLayoutId id="2147483931" r:id="rId102"/>
    <p:sldLayoutId id="2147483932" r:id="rId103"/>
    <p:sldLayoutId id="2147483933" r:id="rId104"/>
    <p:sldLayoutId id="2147483934" r:id="rId105"/>
    <p:sldLayoutId id="2147483935" r:id="rId106"/>
    <p:sldLayoutId id="2147483936" r:id="rId107"/>
    <p:sldLayoutId id="2147483937" r:id="rId108"/>
    <p:sldLayoutId id="2147483938" r:id="rId109"/>
    <p:sldLayoutId id="2147483939" r:id="rId110"/>
    <p:sldLayoutId id="2147483940" r:id="rId111"/>
    <p:sldLayoutId id="2147483941" r:id="rId112"/>
    <p:sldLayoutId id="2147483942"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339955"/>
      </p:ext>
    </p:extLst>
  </p:cSld>
  <p:clrMap bg1="lt1" tx1="dk1" bg2="lt2" tx2="dk2" accent1="accent1" accent2="accent2" accent3="accent3" accent4="accent4" accent5="accent5" accent6="accent6" hlink="hlink" folHlink="folHlink"/>
  <p:sldLayoutIdLst>
    <p:sldLayoutId id="2147483946" r:id="rId1"/>
    <p:sldLayoutId id="2147483947"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_rels/slide10.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45.png"/><Relationship Id="rId7" Type="http://schemas.openxmlformats.org/officeDocument/2006/relationships/image" Target="../media/image86.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2.png"/></Relationships>
</file>

<file path=ppt/slides/_rels/slide11.xml.rels><?xml version="1.0" encoding="UTF-8" standalone="yes"?>
<Relationships xmlns="http://schemas.openxmlformats.org/package/2006/relationships"><Relationship Id="rId13" Type="http://schemas.openxmlformats.org/officeDocument/2006/relationships/image" Target="../media/image41.png"/><Relationship Id="rId18" Type="http://schemas.openxmlformats.org/officeDocument/2006/relationships/image" Target="../media/image101.png"/><Relationship Id="rId26" Type="http://schemas.openxmlformats.org/officeDocument/2006/relationships/image" Target="../media/image109.png"/><Relationship Id="rId3" Type="http://schemas.openxmlformats.org/officeDocument/2006/relationships/image" Target="../media/image88.png"/><Relationship Id="rId21" Type="http://schemas.openxmlformats.org/officeDocument/2006/relationships/image" Target="../media/image104.png"/><Relationship Id="rId34" Type="http://schemas.openxmlformats.org/officeDocument/2006/relationships/image" Target="../media/image115.png"/><Relationship Id="rId7" Type="http://schemas.openxmlformats.org/officeDocument/2006/relationships/image" Target="../media/image92.png"/><Relationship Id="rId12" Type="http://schemas.openxmlformats.org/officeDocument/2006/relationships/image" Target="../media/image97.png"/><Relationship Id="rId17" Type="http://schemas.openxmlformats.org/officeDocument/2006/relationships/image" Target="../media/image100.png"/><Relationship Id="rId25" Type="http://schemas.openxmlformats.org/officeDocument/2006/relationships/image" Target="../media/image108.png"/><Relationship Id="rId33" Type="http://schemas.openxmlformats.org/officeDocument/2006/relationships/image" Target="../media/image114.png"/><Relationship Id="rId2" Type="http://schemas.openxmlformats.org/officeDocument/2006/relationships/notesSlide" Target="../notesSlides/notesSlide9.xml"/><Relationship Id="rId16" Type="http://schemas.openxmlformats.org/officeDocument/2006/relationships/image" Target="../media/image99.png"/><Relationship Id="rId20" Type="http://schemas.openxmlformats.org/officeDocument/2006/relationships/image" Target="../media/image103.png"/><Relationship Id="rId29" Type="http://schemas.openxmlformats.org/officeDocument/2006/relationships/image" Target="../media/image112.png"/><Relationship Id="rId1" Type="http://schemas.openxmlformats.org/officeDocument/2006/relationships/slideLayout" Target="../slideLayouts/slideLayout6.xml"/><Relationship Id="rId6" Type="http://schemas.openxmlformats.org/officeDocument/2006/relationships/image" Target="../media/image91.png"/><Relationship Id="rId11" Type="http://schemas.openxmlformats.org/officeDocument/2006/relationships/image" Target="../media/image96.png"/><Relationship Id="rId24" Type="http://schemas.openxmlformats.org/officeDocument/2006/relationships/image" Target="../media/image107.png"/><Relationship Id="rId32" Type="http://schemas.openxmlformats.org/officeDocument/2006/relationships/image" Target="../media/image113.jpeg"/><Relationship Id="rId5" Type="http://schemas.openxmlformats.org/officeDocument/2006/relationships/image" Target="../media/image90.png"/><Relationship Id="rId15" Type="http://schemas.openxmlformats.org/officeDocument/2006/relationships/image" Target="../media/image98.png"/><Relationship Id="rId23" Type="http://schemas.openxmlformats.org/officeDocument/2006/relationships/image" Target="../media/image106.png"/><Relationship Id="rId28" Type="http://schemas.openxmlformats.org/officeDocument/2006/relationships/image" Target="../media/image111.png"/><Relationship Id="rId10" Type="http://schemas.openxmlformats.org/officeDocument/2006/relationships/image" Target="../media/image95.svg"/><Relationship Id="rId19" Type="http://schemas.openxmlformats.org/officeDocument/2006/relationships/image" Target="../media/image102.png"/><Relationship Id="rId31" Type="http://schemas.openxmlformats.org/officeDocument/2006/relationships/image" Target="../media/image43.png"/><Relationship Id="rId4" Type="http://schemas.openxmlformats.org/officeDocument/2006/relationships/image" Target="../media/image89.svg"/><Relationship Id="rId9" Type="http://schemas.openxmlformats.org/officeDocument/2006/relationships/image" Target="../media/image94.png"/><Relationship Id="rId14" Type="http://schemas.openxmlformats.org/officeDocument/2006/relationships/image" Target="../media/image42.svg"/><Relationship Id="rId22" Type="http://schemas.openxmlformats.org/officeDocument/2006/relationships/image" Target="../media/image105.png"/><Relationship Id="rId27" Type="http://schemas.openxmlformats.org/officeDocument/2006/relationships/image" Target="../media/image110.svg"/><Relationship Id="rId30" Type="http://schemas.openxmlformats.org/officeDocument/2006/relationships/image" Target="../media/image46.png"/><Relationship Id="rId35" Type="http://schemas.openxmlformats.org/officeDocument/2006/relationships/image" Target="../media/image116.svg"/><Relationship Id="rId8" Type="http://schemas.openxmlformats.org/officeDocument/2006/relationships/image" Target="../media/image93.png"/></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Goldendoodle" TargetMode="External"/><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learn.microsoft.com/en-us/azure/ai-services/openai/concepts/models#gpt-4o-and-gpt-4-turbo" TargetMode="External"/><Relationship Id="rId2" Type="http://schemas.openxmlformats.org/officeDocument/2006/relationships/hyperlink" Target="https://learn.microsoft.com/en-us/azure/ai-services/openai/" TargetMode="External"/><Relationship Id="rId1" Type="http://schemas.openxmlformats.org/officeDocument/2006/relationships/slideLayout" Target="../slideLayouts/slideLayout77.xml"/><Relationship Id="rId4" Type="http://schemas.openxmlformats.org/officeDocument/2006/relationships/image" Target="../media/image1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11.xml"/><Relationship Id="rId1" Type="http://schemas.openxmlformats.org/officeDocument/2006/relationships/slideLayout" Target="../slideLayouts/slideLayout7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5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38.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2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38.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27.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hyperlink" Target="http://https/aka.ms/sqlai" TargetMode="External"/><Relationship Id="rId18" Type="http://schemas.openxmlformats.org/officeDocument/2006/relationships/image" Target="../media/image112.png"/><Relationship Id="rId3" Type="http://schemas.openxmlformats.org/officeDocument/2006/relationships/image" Target="../media/image94.png"/><Relationship Id="rId7" Type="http://schemas.openxmlformats.org/officeDocument/2006/relationships/image" Target="../media/image50.svg"/><Relationship Id="rId12" Type="http://schemas.openxmlformats.org/officeDocument/2006/relationships/image" Target="../media/image91.png"/><Relationship Id="rId17" Type="http://schemas.openxmlformats.org/officeDocument/2006/relationships/image" Target="../media/image132.png"/><Relationship Id="rId2" Type="http://schemas.openxmlformats.org/officeDocument/2006/relationships/notesSlide" Target="../notesSlides/notesSlide13.xml"/><Relationship Id="rId16" Type="http://schemas.openxmlformats.org/officeDocument/2006/relationships/image" Target="../media/image131.png"/><Relationship Id="rId1" Type="http://schemas.openxmlformats.org/officeDocument/2006/relationships/slideLayout" Target="../slideLayouts/slideLayout35.xml"/><Relationship Id="rId6" Type="http://schemas.openxmlformats.org/officeDocument/2006/relationships/image" Target="../media/image49.png"/><Relationship Id="rId11" Type="http://schemas.openxmlformats.org/officeDocument/2006/relationships/image" Target="../media/image42.svg"/><Relationship Id="rId5" Type="http://schemas.openxmlformats.org/officeDocument/2006/relationships/image" Target="../media/image54.emf"/><Relationship Id="rId15" Type="http://schemas.openxmlformats.org/officeDocument/2006/relationships/image" Target="../media/image130.png"/><Relationship Id="rId10" Type="http://schemas.openxmlformats.org/officeDocument/2006/relationships/image" Target="../media/image41.png"/><Relationship Id="rId19" Type="http://schemas.openxmlformats.org/officeDocument/2006/relationships/image" Target="../media/image46.png"/><Relationship Id="rId4" Type="http://schemas.openxmlformats.org/officeDocument/2006/relationships/image" Target="../media/image95.svg"/><Relationship Id="rId9" Type="http://schemas.openxmlformats.org/officeDocument/2006/relationships/image" Target="../media/image56.svg"/><Relationship Id="rId14" Type="http://schemas.openxmlformats.org/officeDocument/2006/relationships/hyperlink" Target="http://https/aka.ms/sqlaisamples"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137.svg"/><Relationship Id="rId13" Type="http://schemas.openxmlformats.org/officeDocument/2006/relationships/image" Target="../media/image94.png"/><Relationship Id="rId3" Type="http://schemas.openxmlformats.org/officeDocument/2006/relationships/image" Target="../media/image42.svg"/><Relationship Id="rId7" Type="http://schemas.openxmlformats.org/officeDocument/2006/relationships/image" Target="../media/image136.png"/><Relationship Id="rId12" Type="http://schemas.openxmlformats.org/officeDocument/2006/relationships/image" Target="../media/image50.svg"/><Relationship Id="rId17" Type="http://schemas.openxmlformats.org/officeDocument/2006/relationships/image" Target="../media/image142.svg"/><Relationship Id="rId2" Type="http://schemas.openxmlformats.org/officeDocument/2006/relationships/image" Target="../media/image41.png"/><Relationship Id="rId16" Type="http://schemas.openxmlformats.org/officeDocument/2006/relationships/image" Target="../media/image141.png"/><Relationship Id="rId1" Type="http://schemas.openxmlformats.org/officeDocument/2006/relationships/slideLayout" Target="../slideLayouts/slideLayout38.xml"/><Relationship Id="rId6" Type="http://schemas.openxmlformats.org/officeDocument/2006/relationships/image" Target="../media/image135.svg"/><Relationship Id="rId11" Type="http://schemas.openxmlformats.org/officeDocument/2006/relationships/image" Target="../media/image49.png"/><Relationship Id="rId5" Type="http://schemas.openxmlformats.org/officeDocument/2006/relationships/image" Target="../media/image134.png"/><Relationship Id="rId15" Type="http://schemas.openxmlformats.org/officeDocument/2006/relationships/image" Target="../media/image140.png"/><Relationship Id="rId10" Type="http://schemas.openxmlformats.org/officeDocument/2006/relationships/image" Target="../media/image139.svg"/><Relationship Id="rId4" Type="http://schemas.openxmlformats.org/officeDocument/2006/relationships/image" Target="../media/image133.png"/><Relationship Id="rId9" Type="http://schemas.openxmlformats.org/officeDocument/2006/relationships/image" Target="../media/image138.png"/><Relationship Id="rId14" Type="http://schemas.openxmlformats.org/officeDocument/2006/relationships/image" Target="../media/image95.svg"/></Relationships>
</file>

<file path=ppt/slides/_rels/slide29.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51.png"/><Relationship Id="rId3" Type="http://schemas.openxmlformats.org/officeDocument/2006/relationships/slide" Target="slide5.xml"/><Relationship Id="rId7" Type="http://schemas.openxmlformats.org/officeDocument/2006/relationships/image" Target="../media/image46.png"/><Relationship Id="rId12" Type="http://schemas.openxmlformats.org/officeDocument/2006/relationships/image" Target="../media/image50.sv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45.png"/><Relationship Id="rId11" Type="http://schemas.openxmlformats.org/officeDocument/2006/relationships/image" Target="../media/image49.png"/><Relationship Id="rId5" Type="http://schemas.openxmlformats.org/officeDocument/2006/relationships/image" Target="../media/image44.png"/><Relationship Id="rId10" Type="http://schemas.openxmlformats.org/officeDocument/2006/relationships/image" Target="../media/image48.png"/><Relationship Id="rId4" Type="http://schemas.openxmlformats.org/officeDocument/2006/relationships/hyperlink" Target="https://microsoft-my.sharepoint.com/personal/bobward_microsoft_com/Documents/Presentation1.pptx?web=1" TargetMode="External"/><Relationship Id="rId9" Type="http://schemas.openxmlformats.org/officeDocument/2006/relationships/image" Target="../media/image4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7.xml"/></Relationships>
</file>

<file path=ppt/slides/_rels/slide31.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41.png"/><Relationship Id="rId7" Type="http://schemas.openxmlformats.org/officeDocument/2006/relationships/image" Target="../media/image105.png"/><Relationship Id="rId12" Type="http://schemas.openxmlformats.org/officeDocument/2006/relationships/hyperlink" Target="https://learn.microsoft.com/en-us/azure/ai-services/openai/reference" TargetMode="External"/><Relationship Id="rId2" Type="http://schemas.openxmlformats.org/officeDocument/2006/relationships/notesSlide" Target="../notesSlides/notesSlide15.xml"/><Relationship Id="rId1" Type="http://schemas.openxmlformats.org/officeDocument/2006/relationships/slideLayout" Target="../slideLayouts/slideLayout77.xml"/><Relationship Id="rId6" Type="http://schemas.openxmlformats.org/officeDocument/2006/relationships/image" Target="../media/image104.png"/><Relationship Id="rId11" Type="http://schemas.openxmlformats.org/officeDocument/2006/relationships/image" Target="../media/image133.png"/><Relationship Id="rId5" Type="http://schemas.openxmlformats.org/officeDocument/2006/relationships/image" Target="../media/image144.png"/><Relationship Id="rId10" Type="http://schemas.openxmlformats.org/officeDocument/2006/relationships/image" Target="../media/image108.png"/><Relationship Id="rId4" Type="http://schemas.openxmlformats.org/officeDocument/2006/relationships/image" Target="../media/image42.svg"/><Relationship Id="rId9" Type="http://schemas.openxmlformats.org/officeDocument/2006/relationships/image" Target="../media/image107.png"/></Relationships>
</file>

<file path=ppt/slides/_rels/slide32.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54.emf"/><Relationship Id="rId18" Type="http://schemas.openxmlformats.org/officeDocument/2006/relationships/image" Target="../media/image154.png"/><Relationship Id="rId3" Type="http://schemas.openxmlformats.org/officeDocument/2006/relationships/image" Target="../media/image145.png"/><Relationship Id="rId7" Type="http://schemas.openxmlformats.org/officeDocument/2006/relationships/image" Target="../media/image149.png"/><Relationship Id="rId12" Type="http://schemas.openxmlformats.org/officeDocument/2006/relationships/image" Target="../media/image50.svg"/><Relationship Id="rId17" Type="http://schemas.openxmlformats.org/officeDocument/2006/relationships/image" Target="../media/image153.png"/><Relationship Id="rId2" Type="http://schemas.openxmlformats.org/officeDocument/2006/relationships/notesSlide" Target="../notesSlides/notesSlide16.xml"/><Relationship Id="rId16" Type="http://schemas.openxmlformats.org/officeDocument/2006/relationships/image" Target="../media/image152.png"/><Relationship Id="rId20" Type="http://schemas.openxmlformats.org/officeDocument/2006/relationships/hyperlink" Target="https://learn.microsoft.com/en-us/sql/relational-databases/system-stored-procedures/sp-invoke-external-rest-endpoint-transact-sql?view=azuresqldb-current&amp;tabs=request-headers" TargetMode="External"/><Relationship Id="rId1" Type="http://schemas.openxmlformats.org/officeDocument/2006/relationships/slideLayout" Target="../slideLayouts/slideLayout306.xml"/><Relationship Id="rId6" Type="http://schemas.openxmlformats.org/officeDocument/2006/relationships/image" Target="../media/image148.png"/><Relationship Id="rId11" Type="http://schemas.openxmlformats.org/officeDocument/2006/relationships/image" Target="../media/image49.png"/><Relationship Id="rId5" Type="http://schemas.openxmlformats.org/officeDocument/2006/relationships/image" Target="../media/image147.png"/><Relationship Id="rId15" Type="http://schemas.openxmlformats.org/officeDocument/2006/relationships/image" Target="../media/image56.svg"/><Relationship Id="rId10" Type="http://schemas.openxmlformats.org/officeDocument/2006/relationships/image" Target="../media/image151.png"/><Relationship Id="rId19" Type="http://schemas.openxmlformats.org/officeDocument/2006/relationships/image" Target="../media/image155.png"/><Relationship Id="rId4" Type="http://schemas.openxmlformats.org/officeDocument/2006/relationships/image" Target="../media/image146.png"/><Relationship Id="rId9" Type="http://schemas.openxmlformats.org/officeDocument/2006/relationships/image" Target="../media/image57.png"/><Relationship Id="rId14" Type="http://schemas.openxmlformats.org/officeDocument/2006/relationships/image" Target="../media/image5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34.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157.svg"/><Relationship Id="rId18" Type="http://schemas.openxmlformats.org/officeDocument/2006/relationships/image" Target="../media/image162.png"/><Relationship Id="rId3" Type="http://schemas.openxmlformats.org/officeDocument/2006/relationships/image" Target="../media/image54.emf"/><Relationship Id="rId21" Type="http://schemas.openxmlformats.org/officeDocument/2006/relationships/image" Target="../media/image165.svg"/><Relationship Id="rId7" Type="http://schemas.openxmlformats.org/officeDocument/2006/relationships/image" Target="../media/image56.svg"/><Relationship Id="rId12" Type="http://schemas.openxmlformats.org/officeDocument/2006/relationships/image" Target="../media/image156.png"/><Relationship Id="rId17" Type="http://schemas.openxmlformats.org/officeDocument/2006/relationships/image" Target="../media/image161.svg"/><Relationship Id="rId2" Type="http://schemas.openxmlformats.org/officeDocument/2006/relationships/notesSlide" Target="../notesSlides/notesSlide17.xml"/><Relationship Id="rId16" Type="http://schemas.openxmlformats.org/officeDocument/2006/relationships/image" Target="../media/image160.png"/><Relationship Id="rId20" Type="http://schemas.openxmlformats.org/officeDocument/2006/relationships/image" Target="../media/image164.png"/><Relationship Id="rId1" Type="http://schemas.openxmlformats.org/officeDocument/2006/relationships/slideLayout" Target="../slideLayouts/slideLayout30.xml"/><Relationship Id="rId6" Type="http://schemas.openxmlformats.org/officeDocument/2006/relationships/image" Target="../media/image55.png"/><Relationship Id="rId11" Type="http://schemas.openxmlformats.org/officeDocument/2006/relationships/image" Target="../media/image105.png"/><Relationship Id="rId5" Type="http://schemas.openxmlformats.org/officeDocument/2006/relationships/image" Target="../media/image50.svg"/><Relationship Id="rId15" Type="http://schemas.openxmlformats.org/officeDocument/2006/relationships/image" Target="../media/image159.svg"/><Relationship Id="rId10" Type="http://schemas.openxmlformats.org/officeDocument/2006/relationships/image" Target="../media/image133.png"/><Relationship Id="rId19" Type="http://schemas.openxmlformats.org/officeDocument/2006/relationships/image" Target="../media/image163.svg"/><Relationship Id="rId4" Type="http://schemas.openxmlformats.org/officeDocument/2006/relationships/image" Target="../media/image49.png"/><Relationship Id="rId9" Type="http://schemas.openxmlformats.org/officeDocument/2006/relationships/image" Target="../media/image42.svg"/><Relationship Id="rId14" Type="http://schemas.openxmlformats.org/officeDocument/2006/relationships/image" Target="../media/image158.png"/></Relationships>
</file>

<file path=ppt/slides/_rels/slide35.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7.xml"/></Relationships>
</file>

<file path=ppt/slides/_rels/slide36.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2.xml"/></Relationships>
</file>

<file path=ppt/slides/_rels/slide37.xml.rels><?xml version="1.0" encoding="UTF-8" standalone="yes"?>
<Relationships xmlns="http://schemas.openxmlformats.org/package/2006/relationships"><Relationship Id="rId3" Type="http://schemas.openxmlformats.org/officeDocument/2006/relationships/image" Target="../media/image168.png"/><Relationship Id="rId2" Type="http://schemas.microsoft.com/office/2018/10/relationships/comments" Target="../comments/modernComment_7FFFF3D8_C3AFEF7D.xml"/><Relationship Id="rId1" Type="http://schemas.openxmlformats.org/officeDocument/2006/relationships/slideLayout" Target="../slideLayouts/slideLayout72.xml"/></Relationships>
</file>

<file path=ppt/slides/_rels/slide38.xml.rels><?xml version="1.0" encoding="UTF-8" standalone="yes"?>
<Relationships xmlns="http://schemas.openxmlformats.org/package/2006/relationships"><Relationship Id="rId3" Type="http://schemas.openxmlformats.org/officeDocument/2006/relationships/hyperlink" Target="https://learn.microsoft.com/en-us/azure-data-studio/download-azure-data-studio" TargetMode="External"/><Relationship Id="rId2" Type="http://schemas.openxmlformats.org/officeDocument/2006/relationships/hyperlink" Target="https://code.visualstudio.com/learntocode?" TargetMode="External"/><Relationship Id="rId1" Type="http://schemas.openxmlformats.org/officeDocument/2006/relationships/slideLayout" Target="../slideLayouts/slideLayout2.xml"/><Relationship Id="rId4" Type="http://schemas.openxmlformats.org/officeDocument/2006/relationships/hyperlink" Target="https://learn.microsoft.com/en-us/sql/tools/visual-studio-code/sql-server-develop-use-vscode?view=sql-server-ver16"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hyperlink" Target="https://learn.microsoft.com/en-us/azure/ai-services/content-safety/" TargetMode="External"/><Relationship Id="rId1" Type="http://schemas.openxmlformats.org/officeDocument/2006/relationships/slideLayout" Target="../slideLayouts/slideLayout77.xml"/></Relationships>
</file>

<file path=ppt/slides/_rels/slide47.xml.rels><?xml version="1.0" encoding="UTF-8" standalone="yes"?>
<Relationships xmlns="http://schemas.openxmlformats.org/package/2006/relationships"><Relationship Id="rId3" Type="http://schemas.openxmlformats.org/officeDocument/2006/relationships/hyperlink" Target="https://learn.microsoft.com/en-us/azure/ai-services/language-service/" TargetMode="External"/><Relationship Id="rId2" Type="http://schemas.openxmlformats.org/officeDocument/2006/relationships/notesSlide" Target="../notesSlides/notesSlide18.xml"/><Relationship Id="rId1" Type="http://schemas.openxmlformats.org/officeDocument/2006/relationships/slideLayout" Target="../slideLayouts/slideLayout77.xml"/><Relationship Id="rId4" Type="http://schemas.openxmlformats.org/officeDocument/2006/relationships/image" Target="../media/image17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9.xml"/><Relationship Id="rId1" Type="http://schemas.openxmlformats.org/officeDocument/2006/relationships/slideLayout" Target="../slideLayouts/slideLayout147.xml"/><Relationship Id="rId5" Type="http://schemas.openxmlformats.org/officeDocument/2006/relationships/image" Target="../media/image177.png"/><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Azure-Samples/SQLAIWorkshop"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langchain.com/" TargetMode="External"/><Relationship Id="rId2" Type="http://schemas.openxmlformats.org/officeDocument/2006/relationships/notesSlide" Target="../notesSlides/notesSlide20.xml"/><Relationship Id="rId1" Type="http://schemas.openxmlformats.org/officeDocument/2006/relationships/slideLayout" Target="../slideLayouts/slideLayout146.xml"/><Relationship Id="rId4" Type="http://schemas.openxmlformats.org/officeDocument/2006/relationships/image" Target="../media/image178.png"/></Relationships>
</file>

<file path=ppt/slides/_rels/slide5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hyperlink" Target="https://github.com/microsoft/semantic-kernel" TargetMode="External"/><Relationship Id="rId1" Type="http://schemas.openxmlformats.org/officeDocument/2006/relationships/slideLayout" Target="../slideLayouts/slideLayout146.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4.xml"/></Relationships>
</file>

<file path=ppt/slides/_rels/slide53.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43.png"/><Relationship Id="rId7" Type="http://schemas.openxmlformats.org/officeDocument/2006/relationships/image" Target="../media/image183.png"/><Relationship Id="rId2" Type="http://schemas.openxmlformats.org/officeDocument/2006/relationships/notesSlide" Target="../notesSlides/notesSlide21.xml"/><Relationship Id="rId1" Type="http://schemas.openxmlformats.org/officeDocument/2006/relationships/slideLayout" Target="../slideLayouts/slideLayout144.xml"/><Relationship Id="rId6" Type="http://schemas.openxmlformats.org/officeDocument/2006/relationships/image" Target="../media/image182.png"/><Relationship Id="rId5" Type="http://schemas.openxmlformats.org/officeDocument/2006/relationships/image" Target="../media/image181.svg"/><Relationship Id="rId10" Type="http://schemas.openxmlformats.org/officeDocument/2006/relationships/image" Target="../media/image47.png"/><Relationship Id="rId4" Type="http://schemas.openxmlformats.org/officeDocument/2006/relationships/image" Target="../media/image180.png"/><Relationship Id="rId9" Type="http://schemas.openxmlformats.org/officeDocument/2006/relationships/hyperlink" Target="https://pixabay.com/en/shield-security-protection-sure-1086703/"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22.xml"/><Relationship Id="rId1" Type="http://schemas.openxmlformats.org/officeDocument/2006/relationships/slideLayout" Target="../slideLayouts/slideLayout152.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186.png"/></Relationships>
</file>

<file path=ppt/slides/_rels/slide5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3.xml"/><Relationship Id="rId1" Type="http://schemas.openxmlformats.org/officeDocument/2006/relationships/slideLayout" Target="../slideLayouts/slideLayout156.xml"/><Relationship Id="rId4" Type="http://schemas.openxmlformats.org/officeDocument/2006/relationships/image" Target="../media/image181.svg"/></Relationships>
</file>

<file path=ppt/slides/_rels/slide56.xml.rels><?xml version="1.0" encoding="UTF-8" standalone="yes"?>
<Relationships xmlns="http://schemas.openxmlformats.org/package/2006/relationships"><Relationship Id="rId8" Type="http://schemas.openxmlformats.org/officeDocument/2006/relationships/hyperlink" Target="https://www.thebluediamondgallery.com/tablet/s/software-developer.html" TargetMode="External"/><Relationship Id="rId3" Type="http://schemas.openxmlformats.org/officeDocument/2006/relationships/image" Target="../media/image187.jpeg"/><Relationship Id="rId7" Type="http://schemas.openxmlformats.org/officeDocument/2006/relationships/image" Target="../media/image189.jpeg"/><Relationship Id="rId2" Type="http://schemas.openxmlformats.org/officeDocument/2006/relationships/notesSlide" Target="../notesSlides/notesSlide24.xml"/><Relationship Id="rId1" Type="http://schemas.openxmlformats.org/officeDocument/2006/relationships/slideLayout" Target="../slideLayouts/slideLayout144.xml"/><Relationship Id="rId6" Type="http://schemas.openxmlformats.org/officeDocument/2006/relationships/hyperlink" Target="https://picpedia.org/handwriting/a/accidental.html" TargetMode="External"/><Relationship Id="rId5" Type="http://schemas.openxmlformats.org/officeDocument/2006/relationships/image" Target="../media/image188.jpeg"/><Relationship Id="rId4" Type="http://schemas.openxmlformats.org/officeDocument/2006/relationships/hyperlink" Target="https://www.thebluediamondgallery.com/handwriting/e/expert.html" TargetMode="Externa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5.xml"/><Relationship Id="rId1" Type="http://schemas.openxmlformats.org/officeDocument/2006/relationships/slideLayout" Target="../slideLayouts/slideLayout14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6.xml"/><Relationship Id="rId1" Type="http://schemas.openxmlformats.org/officeDocument/2006/relationships/slideLayout" Target="../slideLayouts/slideLayout14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7.xml"/></Relationships>
</file>

<file path=ppt/slides/_rels/slide6.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svg"/><Relationship Id="rId18" Type="http://schemas.openxmlformats.org/officeDocument/2006/relationships/image" Target="../media/image65.svg"/><Relationship Id="rId26" Type="http://schemas.openxmlformats.org/officeDocument/2006/relationships/image" Target="../media/image73.svg"/><Relationship Id="rId3" Type="http://schemas.openxmlformats.org/officeDocument/2006/relationships/image" Target="../media/image52.png"/><Relationship Id="rId21" Type="http://schemas.openxmlformats.org/officeDocument/2006/relationships/image" Target="../media/image68.png"/><Relationship Id="rId7" Type="http://schemas.openxmlformats.org/officeDocument/2006/relationships/image" Target="../media/image50.svg"/><Relationship Id="rId12" Type="http://schemas.openxmlformats.org/officeDocument/2006/relationships/image" Target="../media/image59.png"/><Relationship Id="rId17" Type="http://schemas.openxmlformats.org/officeDocument/2006/relationships/image" Target="../media/image64.png"/><Relationship Id="rId25" Type="http://schemas.openxmlformats.org/officeDocument/2006/relationships/image" Target="../media/image72.png"/><Relationship Id="rId2" Type="http://schemas.openxmlformats.org/officeDocument/2006/relationships/notesSlide" Target="../notesSlides/notesSlide4.xml"/><Relationship Id="rId16" Type="http://schemas.openxmlformats.org/officeDocument/2006/relationships/image" Target="../media/image63.jpeg"/><Relationship Id="rId20" Type="http://schemas.openxmlformats.org/officeDocument/2006/relationships/image" Target="../media/image67.svg"/><Relationship Id="rId1" Type="http://schemas.openxmlformats.org/officeDocument/2006/relationships/slideLayout" Target="../slideLayouts/slideLayout18.xml"/><Relationship Id="rId6" Type="http://schemas.openxmlformats.org/officeDocument/2006/relationships/image" Target="../media/image49.png"/><Relationship Id="rId11" Type="http://schemas.openxmlformats.org/officeDocument/2006/relationships/image" Target="../media/image58.svg"/><Relationship Id="rId24" Type="http://schemas.openxmlformats.org/officeDocument/2006/relationships/image" Target="../media/image71.png"/><Relationship Id="rId5" Type="http://schemas.openxmlformats.org/officeDocument/2006/relationships/image" Target="../media/image54.emf"/><Relationship Id="rId15" Type="http://schemas.openxmlformats.org/officeDocument/2006/relationships/image" Target="../media/image62.svg"/><Relationship Id="rId23" Type="http://schemas.openxmlformats.org/officeDocument/2006/relationships/image" Target="../media/image70.png"/><Relationship Id="rId10" Type="http://schemas.openxmlformats.org/officeDocument/2006/relationships/image" Target="../media/image57.png"/><Relationship Id="rId19" Type="http://schemas.openxmlformats.org/officeDocument/2006/relationships/image" Target="../media/image66.png"/><Relationship Id="rId4" Type="http://schemas.openxmlformats.org/officeDocument/2006/relationships/image" Target="../media/image53.svg"/><Relationship Id="rId9" Type="http://schemas.openxmlformats.org/officeDocument/2006/relationships/image" Target="../media/image56.svg"/><Relationship Id="rId14" Type="http://schemas.openxmlformats.org/officeDocument/2006/relationships/image" Target="../media/image61.png"/><Relationship Id="rId22" Type="http://schemas.openxmlformats.org/officeDocument/2006/relationships/image" Target="../media/image69.svg"/></Relationships>
</file>

<file path=ppt/slides/_rels/slide60.xml.rels><?xml version="1.0" encoding="UTF-8" standalone="yes"?>
<Relationships xmlns="http://schemas.openxmlformats.org/package/2006/relationships"><Relationship Id="rId3" Type="http://schemas.openxmlformats.org/officeDocument/2006/relationships/hyperlink" Target="https://aka.ms/sqlcopilot" TargetMode="External"/><Relationship Id="rId2" Type="http://schemas.openxmlformats.org/officeDocument/2006/relationships/notesSlide" Target="../notesSlides/notesSlide28.xml"/><Relationship Id="rId1" Type="http://schemas.openxmlformats.org/officeDocument/2006/relationships/slideLayout" Target="../slideLayouts/slideLayout289.xml"/></Relationships>
</file>

<file path=ppt/slides/_rels/slide61.xml.rels><?xml version="1.0" encoding="UTF-8" standalone="yes"?>
<Relationships xmlns="http://schemas.openxmlformats.org/package/2006/relationships"><Relationship Id="rId8" Type="http://schemas.openxmlformats.org/officeDocument/2006/relationships/image" Target="../media/image205.emf"/><Relationship Id="rId13" Type="http://schemas.openxmlformats.org/officeDocument/2006/relationships/image" Target="../media/image210.emf"/><Relationship Id="rId18" Type="http://schemas.openxmlformats.org/officeDocument/2006/relationships/image" Target="../media/image215.emf"/><Relationship Id="rId3" Type="http://schemas.openxmlformats.org/officeDocument/2006/relationships/image" Target="../media/image200.emf"/><Relationship Id="rId7" Type="http://schemas.openxmlformats.org/officeDocument/2006/relationships/image" Target="../media/image204.emf"/><Relationship Id="rId12" Type="http://schemas.openxmlformats.org/officeDocument/2006/relationships/image" Target="../media/image209.svg"/><Relationship Id="rId17" Type="http://schemas.openxmlformats.org/officeDocument/2006/relationships/image" Target="../media/image214.emf"/><Relationship Id="rId2" Type="http://schemas.openxmlformats.org/officeDocument/2006/relationships/notesSlide" Target="../notesSlides/notesSlide29.xml"/><Relationship Id="rId16" Type="http://schemas.openxmlformats.org/officeDocument/2006/relationships/image" Target="../media/image213.emf"/><Relationship Id="rId1" Type="http://schemas.openxmlformats.org/officeDocument/2006/relationships/slideLayout" Target="../slideLayouts/slideLayout289.xml"/><Relationship Id="rId6" Type="http://schemas.openxmlformats.org/officeDocument/2006/relationships/image" Target="../media/image203.emf"/><Relationship Id="rId11" Type="http://schemas.openxmlformats.org/officeDocument/2006/relationships/image" Target="../media/image208.png"/><Relationship Id="rId5" Type="http://schemas.openxmlformats.org/officeDocument/2006/relationships/image" Target="../media/image202.emf"/><Relationship Id="rId15" Type="http://schemas.openxmlformats.org/officeDocument/2006/relationships/image" Target="../media/image212.emf"/><Relationship Id="rId10" Type="http://schemas.openxmlformats.org/officeDocument/2006/relationships/image" Target="../media/image207.emf"/><Relationship Id="rId4" Type="http://schemas.openxmlformats.org/officeDocument/2006/relationships/image" Target="../media/image201.emf"/><Relationship Id="rId9" Type="http://schemas.openxmlformats.org/officeDocument/2006/relationships/image" Target="../media/image206.emf"/><Relationship Id="rId14" Type="http://schemas.openxmlformats.org/officeDocument/2006/relationships/image" Target="../media/image211.em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13.xml"/></Relationships>
</file>

<file path=ppt/slides/_rels/slide6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181.svg"/></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2.xml"/><Relationship Id="rId1" Type="http://schemas.openxmlformats.org/officeDocument/2006/relationships/slideLayout" Target="../slideLayouts/slideLayout28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16.xml"/></Relationships>
</file>

<file path=ppt/slides/_rels/slide6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181.svg"/></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5.xml"/><Relationship Id="rId1" Type="http://schemas.openxmlformats.org/officeDocument/2006/relationships/slideLayout" Target="../slideLayouts/slideLayout3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13.xml"/></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7.xml"/><Relationship Id="rId1" Type="http://schemas.openxmlformats.org/officeDocument/2006/relationships/slideLayout" Target="../slideLayouts/slideLayout3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7.xml"/></Relationships>
</file>

<file path=ppt/slides/_rels/slide70.xml.rels><?xml version="1.0" encoding="UTF-8" standalone="yes"?>
<Relationships xmlns="http://schemas.openxmlformats.org/package/2006/relationships"><Relationship Id="rId8" Type="http://schemas.openxmlformats.org/officeDocument/2006/relationships/image" Target="../media/image236.svg"/><Relationship Id="rId13" Type="http://schemas.openxmlformats.org/officeDocument/2006/relationships/image" Target="../media/image47.png"/><Relationship Id="rId3" Type="http://schemas.openxmlformats.org/officeDocument/2006/relationships/image" Target="../media/image231.png"/><Relationship Id="rId7" Type="http://schemas.openxmlformats.org/officeDocument/2006/relationships/image" Target="../media/image235.png"/><Relationship Id="rId12" Type="http://schemas.openxmlformats.org/officeDocument/2006/relationships/image" Target="../media/image240.png"/><Relationship Id="rId2" Type="http://schemas.openxmlformats.org/officeDocument/2006/relationships/notesSlide" Target="../notesSlides/notesSlide38.xml"/><Relationship Id="rId1" Type="http://schemas.openxmlformats.org/officeDocument/2006/relationships/slideLayout" Target="../slideLayouts/slideLayout30.xml"/><Relationship Id="rId6" Type="http://schemas.openxmlformats.org/officeDocument/2006/relationships/image" Target="../media/image234.png"/><Relationship Id="rId11" Type="http://schemas.openxmlformats.org/officeDocument/2006/relationships/image" Target="../media/image239.png"/><Relationship Id="rId5" Type="http://schemas.openxmlformats.org/officeDocument/2006/relationships/image" Target="../media/image233.png"/><Relationship Id="rId10" Type="http://schemas.openxmlformats.org/officeDocument/2006/relationships/image" Target="../media/image238.png"/><Relationship Id="rId4" Type="http://schemas.openxmlformats.org/officeDocument/2006/relationships/image" Target="../media/image232.png"/><Relationship Id="rId9" Type="http://schemas.openxmlformats.org/officeDocument/2006/relationships/image" Target="../media/image237.png"/></Relationships>
</file>

<file path=ppt/slides/_rels/slide71.xml.rels><?xml version="1.0" encoding="UTF-8" standalone="yes"?>
<Relationships xmlns="http://schemas.openxmlformats.org/package/2006/relationships"><Relationship Id="rId8" Type="http://schemas.openxmlformats.org/officeDocument/2006/relationships/image" Target="../media/image245.png"/><Relationship Id="rId13" Type="http://schemas.openxmlformats.org/officeDocument/2006/relationships/image" Target="../media/image250.svg"/><Relationship Id="rId18" Type="http://schemas.openxmlformats.org/officeDocument/2006/relationships/image" Target="../media/image80.png"/><Relationship Id="rId3" Type="http://schemas.openxmlformats.org/officeDocument/2006/relationships/image" Target="../media/image238.png"/><Relationship Id="rId21" Type="http://schemas.openxmlformats.org/officeDocument/2006/relationships/image" Target="../media/image50.svg"/><Relationship Id="rId7" Type="http://schemas.openxmlformats.org/officeDocument/2006/relationships/image" Target="../media/image244.svg"/><Relationship Id="rId12" Type="http://schemas.openxmlformats.org/officeDocument/2006/relationships/image" Target="../media/image249.png"/><Relationship Id="rId17" Type="http://schemas.openxmlformats.org/officeDocument/2006/relationships/image" Target="../media/image254.svg"/><Relationship Id="rId2" Type="http://schemas.openxmlformats.org/officeDocument/2006/relationships/notesSlide" Target="../notesSlides/notesSlide39.xml"/><Relationship Id="rId16" Type="http://schemas.openxmlformats.org/officeDocument/2006/relationships/image" Target="../media/image253.png"/><Relationship Id="rId20" Type="http://schemas.openxmlformats.org/officeDocument/2006/relationships/image" Target="../media/image49.png"/><Relationship Id="rId1" Type="http://schemas.openxmlformats.org/officeDocument/2006/relationships/slideLayout" Target="../slideLayouts/slideLayout83.xml"/><Relationship Id="rId6" Type="http://schemas.openxmlformats.org/officeDocument/2006/relationships/image" Target="../media/image243.png"/><Relationship Id="rId11" Type="http://schemas.openxmlformats.org/officeDocument/2006/relationships/image" Target="../media/image248.svg"/><Relationship Id="rId5" Type="http://schemas.openxmlformats.org/officeDocument/2006/relationships/image" Target="../media/image242.svg"/><Relationship Id="rId15" Type="http://schemas.openxmlformats.org/officeDocument/2006/relationships/image" Target="../media/image252.svg"/><Relationship Id="rId23" Type="http://schemas.openxmlformats.org/officeDocument/2006/relationships/image" Target="../media/image257.svg"/><Relationship Id="rId10" Type="http://schemas.openxmlformats.org/officeDocument/2006/relationships/image" Target="../media/image247.png"/><Relationship Id="rId19" Type="http://schemas.openxmlformats.org/officeDocument/2006/relationships/image" Target="../media/image255.png"/><Relationship Id="rId4" Type="http://schemas.openxmlformats.org/officeDocument/2006/relationships/image" Target="../media/image241.png"/><Relationship Id="rId9" Type="http://schemas.openxmlformats.org/officeDocument/2006/relationships/image" Target="../media/image246.svg"/><Relationship Id="rId14" Type="http://schemas.openxmlformats.org/officeDocument/2006/relationships/image" Target="../media/image251.png"/><Relationship Id="rId22" Type="http://schemas.openxmlformats.org/officeDocument/2006/relationships/image" Target="../media/image256.png"/></Relationships>
</file>

<file path=ppt/slides/_rels/slide72.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135.svg"/><Relationship Id="rId3" Type="http://schemas.openxmlformats.org/officeDocument/2006/relationships/image" Target="../media/image258.png"/><Relationship Id="rId7" Type="http://schemas.openxmlformats.org/officeDocument/2006/relationships/image" Target="../media/image49.png"/><Relationship Id="rId12" Type="http://schemas.openxmlformats.org/officeDocument/2006/relationships/image" Target="../media/image134.png"/><Relationship Id="rId17" Type="http://schemas.openxmlformats.org/officeDocument/2006/relationships/image" Target="../media/image137.svg"/><Relationship Id="rId2" Type="http://schemas.openxmlformats.org/officeDocument/2006/relationships/notesSlide" Target="../notesSlides/notesSlide40.xml"/><Relationship Id="rId16" Type="http://schemas.openxmlformats.org/officeDocument/2006/relationships/image" Target="../media/image136.png"/><Relationship Id="rId1" Type="http://schemas.openxmlformats.org/officeDocument/2006/relationships/slideLayout" Target="../slideLayouts/slideLayout151.xml"/><Relationship Id="rId6" Type="http://schemas.openxmlformats.org/officeDocument/2006/relationships/image" Target="../media/image261.svg"/><Relationship Id="rId11" Type="http://schemas.openxmlformats.org/officeDocument/2006/relationships/image" Target="../media/image264.svg"/><Relationship Id="rId5" Type="http://schemas.openxmlformats.org/officeDocument/2006/relationships/image" Target="../media/image260.png"/><Relationship Id="rId15" Type="http://schemas.openxmlformats.org/officeDocument/2006/relationships/image" Target="../media/image139.svg"/><Relationship Id="rId10" Type="http://schemas.openxmlformats.org/officeDocument/2006/relationships/image" Target="../media/image263.png"/><Relationship Id="rId4" Type="http://schemas.openxmlformats.org/officeDocument/2006/relationships/image" Target="../media/image259.svg"/><Relationship Id="rId9" Type="http://schemas.openxmlformats.org/officeDocument/2006/relationships/image" Target="../media/image262.png"/><Relationship Id="rId14" Type="http://schemas.openxmlformats.org/officeDocument/2006/relationships/image" Target="../media/image138.png"/></Relationships>
</file>

<file path=ppt/slides/_rels/slide73.xml.rels><?xml version="1.0" encoding="UTF-8" standalone="yes"?>
<Relationships xmlns="http://schemas.openxmlformats.org/package/2006/relationships"><Relationship Id="rId2" Type="http://schemas.openxmlformats.org/officeDocument/2006/relationships/image" Target="../media/image265.jpeg"/><Relationship Id="rId1" Type="http://schemas.openxmlformats.org/officeDocument/2006/relationships/slideLayout" Target="../slideLayouts/slideLayout156.xml"/></Relationships>
</file>

<file path=ppt/slides/_rels/slide74.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41.xml"/><Relationship Id="rId1" Type="http://schemas.openxmlformats.org/officeDocument/2006/relationships/slideLayout" Target="../slideLayouts/slideLayout330.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75.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2.xml"/><Relationship Id="rId1" Type="http://schemas.openxmlformats.org/officeDocument/2006/relationships/slideLayout" Target="../slideLayouts/slideLayout290.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30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71.png"/><Relationship Id="rId4" Type="http://schemas.openxmlformats.org/officeDocument/2006/relationships/notesSlide" Target="../notesSlides/notesSlide4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7.xml"/></Relationships>
</file>

<file path=ppt/slides/_rels/slide79.xml.rels><?xml version="1.0" encoding="UTF-8" standalone="yes"?>
<Relationships xmlns="http://schemas.openxmlformats.org/package/2006/relationships"><Relationship Id="rId3" Type="http://schemas.openxmlformats.org/officeDocument/2006/relationships/hyperlink" Target="https://github.com/Azure-Samples/azure-sql-db-rag-langchain-chainlit" TargetMode="External"/><Relationship Id="rId2" Type="http://schemas.openxmlformats.org/officeDocument/2006/relationships/image" Target="../media/image272.pn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80.xml.rels><?xml version="1.0" encoding="UTF-8" standalone="yes"?>
<Relationships xmlns="http://schemas.openxmlformats.org/package/2006/relationships"><Relationship Id="rId3" Type="http://schemas.openxmlformats.org/officeDocument/2006/relationships/image" Target="../media/image273.jpeg"/><Relationship Id="rId2" Type="http://schemas.openxmlformats.org/officeDocument/2006/relationships/notesSlide" Target="../notesSlides/notesSlide45.xml"/><Relationship Id="rId1" Type="http://schemas.openxmlformats.org/officeDocument/2006/relationships/slideLayout" Target="../slideLayouts/slideLayout149.xml"/></Relationships>
</file>

<file path=ppt/slides/_rels/slide81.xml.rels><?xml version="1.0" encoding="UTF-8" standalone="yes"?>
<Relationships xmlns="http://schemas.openxmlformats.org/package/2006/relationships"><Relationship Id="rId8" Type="http://schemas.openxmlformats.org/officeDocument/2006/relationships/hyperlink" Target="https://aka.ms/SQL_DB_Essentials" TargetMode="External"/><Relationship Id="rId13" Type="http://schemas.openxmlformats.org/officeDocument/2006/relationships/hyperlink" Target="aka.ms/dataexposed" TargetMode="External"/><Relationship Id="rId3" Type="http://schemas.openxmlformats.org/officeDocument/2006/relationships/hyperlink" Target="https://aka.ms/sqlaiworkshop" TargetMode="External"/><Relationship Id="rId7" Type="http://schemas.openxmlformats.org/officeDocument/2006/relationships/hyperlink" Target="https://aka.ms/dataexposed" TargetMode="External"/><Relationship Id="rId12" Type="http://schemas.openxmlformats.org/officeDocument/2006/relationships/hyperlink" Target="https://learn.microsoft.com/en-us/azure/azure-sql/database/free-offer?view=azuresql" TargetMode="External"/><Relationship Id="rId2" Type="http://schemas.openxmlformats.org/officeDocument/2006/relationships/notesSlide" Target="../notesSlides/notesSlide46.xml"/><Relationship Id="rId1" Type="http://schemas.openxmlformats.org/officeDocument/2006/relationships/slideLayout" Target="../slideLayouts/slideLayout174.xml"/><Relationship Id="rId6" Type="http://schemas.openxmlformats.org/officeDocument/2006/relationships/hyperlink" Target="https://aka.ms/sqlcopilot" TargetMode="External"/><Relationship Id="rId11" Type="http://schemas.openxmlformats.org/officeDocument/2006/relationships/image" Target="../media/image50.svg"/><Relationship Id="rId5" Type="http://schemas.openxmlformats.org/officeDocument/2006/relationships/hyperlink" Target="https://aka.ms/sqlaisamples" TargetMode="External"/><Relationship Id="rId10" Type="http://schemas.openxmlformats.org/officeDocument/2006/relationships/image" Target="../media/image49.png"/><Relationship Id="rId4" Type="http://schemas.openxmlformats.org/officeDocument/2006/relationships/hyperlink" Target="https://aka.ms/sqlai" TargetMode="External"/><Relationship Id="rId9" Type="http://schemas.openxmlformats.org/officeDocument/2006/relationships/hyperlink" Target="https://aka.ms/azuresql-vector-eap"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45.png"/><Relationship Id="rId7" Type="http://schemas.openxmlformats.org/officeDocument/2006/relationships/image" Target="../media/image82.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442764" y="5982681"/>
            <a:ext cx="2170281" cy="784830"/>
          </a:xfrm>
          <a:prstGeom prst="rect">
            <a:avLst/>
          </a:prstGeom>
          <a:noFill/>
        </p:spPr>
        <p:txBody>
          <a:bodyPr wrap="square" lIns="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#azuresql</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lang="en-US" sz="2000">
                <a:gradFill>
                  <a:gsLst>
                    <a:gs pos="2917">
                      <a:prstClr val="white"/>
                    </a:gs>
                    <a:gs pos="30000">
                      <a:prstClr val="white"/>
                    </a:gs>
                  </a:gsLst>
                  <a:lin ang="5400000" scaled="0"/>
                </a:gradFill>
                <a:latin typeface="Segoe UI"/>
              </a:rPr>
              <a:t>#sqlai</a:t>
            </a:r>
            <a:endParaRPr kumimoji="0" lang="en-US" sz="20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504155" y="2625764"/>
            <a:ext cx="9144000" cy="1107996"/>
          </a:xfrm>
        </p:spPr>
        <p:txBody>
          <a:bodyPr/>
          <a:lstStyle/>
          <a:p>
            <a:r>
              <a:rPr lang="en-US"/>
              <a:t>The SQL AI Workshop</a:t>
            </a:r>
            <a:br>
              <a:rPr lang="en-US"/>
            </a:br>
            <a:endParaRPr lang="en-US">
              <a:solidFill>
                <a:schemeClr val="tx1"/>
              </a:solidFill>
            </a:endParaRPr>
          </a:p>
        </p:txBody>
      </p:sp>
      <p:sp>
        <p:nvSpPr>
          <p:cNvPr id="3" name="Text Placeholder 2">
            <a:extLst>
              <a:ext uri="{FF2B5EF4-FFF2-40B4-BE49-F238E27FC236}">
                <a16:creationId xmlns:a16="http://schemas.microsoft.com/office/drawing/2014/main" id="{2E225676-B61D-758C-1BA2-620B4AD0B54F}"/>
              </a:ext>
            </a:extLst>
          </p:cNvPr>
          <p:cNvSpPr>
            <a:spLocks noGrp="1"/>
          </p:cNvSpPr>
          <p:nvPr>
            <p:ph type="body" sz="quarter" idx="12"/>
          </p:nvPr>
        </p:nvSpPr>
        <p:spPr/>
        <p:txBody>
          <a:bodyPr/>
          <a:lstStyle/>
          <a:p>
            <a:r>
              <a:rPr lang="en-US">
                <a:solidFill>
                  <a:schemeClr val="accent3"/>
                </a:solidFill>
              </a:rPr>
              <a:t>Microsoft Azure Data</a:t>
            </a:r>
          </a:p>
        </p:txBody>
      </p:sp>
      <p:grpSp>
        <p:nvGrpSpPr>
          <p:cNvPr id="6" name="Group 5">
            <a:extLst>
              <a:ext uri="{FF2B5EF4-FFF2-40B4-BE49-F238E27FC236}">
                <a16:creationId xmlns:a16="http://schemas.microsoft.com/office/drawing/2014/main" id="{94068F91-01F5-1752-4E57-DC6214C3278B}"/>
              </a:ext>
            </a:extLst>
          </p:cNvPr>
          <p:cNvGrpSpPr/>
          <p:nvPr/>
        </p:nvGrpSpPr>
        <p:grpSpPr>
          <a:xfrm>
            <a:off x="9737166" y="4050842"/>
            <a:ext cx="1067839" cy="789147"/>
            <a:chOff x="6295682" y="537856"/>
            <a:chExt cx="1067839" cy="789147"/>
          </a:xfrm>
        </p:grpSpPr>
        <p:grpSp>
          <p:nvGrpSpPr>
            <p:cNvPr id="8" name="Group 7">
              <a:extLst>
                <a:ext uri="{FF2B5EF4-FFF2-40B4-BE49-F238E27FC236}">
                  <a16:creationId xmlns:a16="http://schemas.microsoft.com/office/drawing/2014/main" id="{ECFDCF5E-2493-0A09-3224-1AD1C6ACF321}"/>
                </a:ext>
              </a:extLst>
            </p:cNvPr>
            <p:cNvGrpSpPr/>
            <p:nvPr/>
          </p:nvGrpSpPr>
          <p:grpSpPr>
            <a:xfrm>
              <a:off x="6295682" y="537856"/>
              <a:ext cx="1067839" cy="789147"/>
              <a:chOff x="6274968" y="1169581"/>
              <a:chExt cx="494887" cy="365728"/>
            </a:xfrm>
          </p:grpSpPr>
          <p:sp>
            <p:nvSpPr>
              <p:cNvPr id="10" name="Oval 19">
                <a:extLst>
                  <a:ext uri="{FF2B5EF4-FFF2-40B4-BE49-F238E27FC236}">
                    <a16:creationId xmlns:a16="http://schemas.microsoft.com/office/drawing/2014/main" id="{69D1E5B4-E376-0DC6-C926-1C136A0CC85B}"/>
                  </a:ext>
                </a:extLst>
              </p:cNvPr>
              <p:cNvSpPr>
                <a:spLocks noChangeArrowheads="1"/>
              </p:cNvSpPr>
              <p:nvPr/>
            </p:nvSpPr>
            <p:spPr bwMode="auto">
              <a:xfrm>
                <a:off x="6374497" y="1169581"/>
                <a:ext cx="303568" cy="34723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Oval 19">
                <a:extLst>
                  <a:ext uri="{FF2B5EF4-FFF2-40B4-BE49-F238E27FC236}">
                    <a16:creationId xmlns:a16="http://schemas.microsoft.com/office/drawing/2014/main" id="{BBA394C5-361C-98E5-9A0E-49F76E39D54A}"/>
                  </a:ext>
                </a:extLst>
              </p:cNvPr>
              <p:cNvSpPr>
                <a:spLocks noChangeArrowheads="1"/>
              </p:cNvSpPr>
              <p:nvPr/>
            </p:nvSpPr>
            <p:spPr bwMode="auto">
              <a:xfrm>
                <a:off x="6274968" y="1258955"/>
                <a:ext cx="303569" cy="27635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 name="Oval 19">
                <a:extLst>
                  <a:ext uri="{FF2B5EF4-FFF2-40B4-BE49-F238E27FC236}">
                    <a16:creationId xmlns:a16="http://schemas.microsoft.com/office/drawing/2014/main" id="{E762A821-39CA-A25D-AAD2-17A3A86DFF2B}"/>
                  </a:ext>
                </a:extLst>
              </p:cNvPr>
              <p:cNvSpPr>
                <a:spLocks noChangeArrowheads="1"/>
              </p:cNvSpPr>
              <p:nvPr/>
            </p:nvSpPr>
            <p:spPr bwMode="auto">
              <a:xfrm>
                <a:off x="6521490" y="1315257"/>
                <a:ext cx="248365" cy="22005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1747118F-F829-DFFC-F68B-CC3DEEEB8553}"/>
                  </a:ext>
                </a:extLst>
              </p:cNvPr>
              <p:cNvSpPr/>
              <p:nvPr/>
            </p:nvSpPr>
            <p:spPr bwMode="auto">
              <a:xfrm>
                <a:off x="6442014" y="1336811"/>
                <a:ext cx="193317" cy="19849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 name="TextBox 8">
              <a:extLst>
                <a:ext uri="{FF2B5EF4-FFF2-40B4-BE49-F238E27FC236}">
                  <a16:creationId xmlns:a16="http://schemas.microsoft.com/office/drawing/2014/main" id="{9847646C-445D-A515-1469-680ADE5A7E7A}"/>
                </a:ext>
              </a:extLst>
            </p:cNvPr>
            <p:cNvSpPr txBox="1"/>
            <p:nvPr/>
          </p:nvSpPr>
          <p:spPr>
            <a:xfrm>
              <a:off x="6545484" y="817310"/>
              <a:ext cx="564257" cy="36933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78D4"/>
                  </a:solidFill>
                  <a:effectLst/>
                  <a:uLnTx/>
                  <a:uFillTx/>
                  <a:latin typeface="Segoe UI"/>
                  <a:ea typeface="+mn-ea"/>
                  <a:cs typeface="+mn-cs"/>
                </a:rPr>
                <a:t>SQL</a:t>
              </a:r>
            </a:p>
          </p:txBody>
        </p:sp>
      </p:grpSp>
      <p:sp>
        <p:nvSpPr>
          <p:cNvPr id="4" name="TextBox 3">
            <a:extLst>
              <a:ext uri="{FF2B5EF4-FFF2-40B4-BE49-F238E27FC236}">
                <a16:creationId xmlns:a16="http://schemas.microsoft.com/office/drawing/2014/main" id="{5F793339-0EE4-FB88-320E-52547566C393}"/>
              </a:ext>
            </a:extLst>
          </p:cNvPr>
          <p:cNvSpPr txBox="1"/>
          <p:nvPr/>
        </p:nvSpPr>
        <p:spPr>
          <a:xfrm>
            <a:off x="7902196" y="242252"/>
            <a:ext cx="3491918"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a:ea typeface="+mn-ea"/>
                <a:cs typeface="+mn-cs"/>
              </a:rPr>
              <a:t>aka.ms/</a:t>
            </a:r>
            <a:r>
              <a:rPr kumimoji="0" lang="en-US" sz="2800" b="0" i="0" u="none" strike="noStrike" kern="1200" cap="none" spc="0" normalizeH="0" baseline="0" noProof="0" err="1">
                <a:ln>
                  <a:noFill/>
                </a:ln>
                <a:solidFill>
                  <a:srgbClr val="FFFFFF"/>
                </a:solidFill>
                <a:effectLst/>
                <a:uLnTx/>
                <a:uFillTx/>
                <a:latin typeface="Segoe UI"/>
                <a:ea typeface="+mn-ea"/>
                <a:cs typeface="+mn-cs"/>
              </a:rPr>
              <a:t>sqlaiworkshop</a:t>
            </a:r>
            <a:endParaRPr kumimoji="0" lang="en-US" sz="2800" b="0" i="0" u="none" strike="noStrike" kern="1200" cap="none" spc="0" normalizeH="0" baseline="0" noProof="0">
              <a:ln>
                <a:noFill/>
              </a:ln>
              <a:solidFill>
                <a:srgbClr val="FFFFFF"/>
              </a:solidFill>
              <a:effectLst/>
              <a:uLnTx/>
              <a:uFillTx/>
              <a:latin typeface="Segoe UI"/>
              <a:ea typeface="+mn-ea"/>
              <a:cs typeface="+mn-cs"/>
            </a:endParaRPr>
          </a:p>
        </p:txBody>
      </p:sp>
      <p:pic>
        <p:nvPicPr>
          <p:cNvPr id="14" name="Graphic 13">
            <a:extLst>
              <a:ext uri="{FF2B5EF4-FFF2-40B4-BE49-F238E27FC236}">
                <a16:creationId xmlns:a16="http://schemas.microsoft.com/office/drawing/2014/main" id="{FB36BC43-F293-FA89-4E5E-54D8E0BBD8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86404" y="3815022"/>
            <a:ext cx="428666" cy="428666"/>
          </a:xfrm>
          <a:prstGeom prst="rect">
            <a:avLst/>
          </a:prstGeom>
        </p:spPr>
      </p:pic>
      <p:pic>
        <p:nvPicPr>
          <p:cNvPr id="15" name="Picture 2" descr="Microsoft 365 Copilot Logo, symbol, meaning, history, PNG, brand">
            <a:extLst>
              <a:ext uri="{FF2B5EF4-FFF2-40B4-BE49-F238E27FC236}">
                <a16:creationId xmlns:a16="http://schemas.microsoft.com/office/drawing/2014/main" id="{169381F1-61FD-F6F8-8289-CD6F2D3930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30670" y="4699628"/>
            <a:ext cx="761437" cy="428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7556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4F6FF-6391-6A18-1C08-C191814695C2}"/>
              </a:ext>
            </a:extLst>
          </p:cNvPr>
          <p:cNvSpPr>
            <a:spLocks noGrp="1"/>
          </p:cNvSpPr>
          <p:nvPr>
            <p:ph type="title"/>
          </p:nvPr>
        </p:nvSpPr>
        <p:spPr>
          <a:xfrm>
            <a:off x="588263" y="457200"/>
            <a:ext cx="11018520" cy="553998"/>
          </a:xfrm>
        </p:spPr>
        <p:txBody>
          <a:bodyPr>
            <a:normAutofit fontScale="90000"/>
          </a:bodyPr>
          <a:lstStyle/>
          <a:p>
            <a:r>
              <a:rPr lang="en-US"/>
              <a:t>Building Generative AI applications with databases</a:t>
            </a:r>
          </a:p>
        </p:txBody>
      </p:sp>
      <p:sp>
        <p:nvSpPr>
          <p:cNvPr id="10" name="TextBox 9">
            <a:extLst>
              <a:ext uri="{FF2B5EF4-FFF2-40B4-BE49-F238E27FC236}">
                <a16:creationId xmlns:a16="http://schemas.microsoft.com/office/drawing/2014/main" id="{C118022F-555D-0805-E7F4-6C3F51C1E62D}"/>
              </a:ext>
            </a:extLst>
          </p:cNvPr>
          <p:cNvSpPr txBox="1"/>
          <p:nvPr/>
        </p:nvSpPr>
        <p:spPr>
          <a:xfrm>
            <a:off x="7209465" y="2274091"/>
            <a:ext cx="1326516" cy="553998"/>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Databases and Indexes</a:t>
            </a:r>
          </a:p>
        </p:txBody>
      </p:sp>
      <p:sp>
        <p:nvSpPr>
          <p:cNvPr id="15" name="TextBox 14">
            <a:extLst>
              <a:ext uri="{FF2B5EF4-FFF2-40B4-BE49-F238E27FC236}">
                <a16:creationId xmlns:a16="http://schemas.microsoft.com/office/drawing/2014/main" id="{814F8AF8-C04F-16B1-6B11-DF62FD7320F0}"/>
              </a:ext>
            </a:extLst>
          </p:cNvPr>
          <p:cNvSpPr txBox="1"/>
          <p:nvPr/>
        </p:nvSpPr>
        <p:spPr>
          <a:xfrm>
            <a:off x="4775999" y="2660482"/>
            <a:ext cx="1518369" cy="430887"/>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latin typeface="Consolas" panose="020B0609020204030204" pitchFamily="49" charset="0"/>
                <a:cs typeface="Courier New" panose="02070309020205020404" pitchFamily="49"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Dreaming Outloud Script Pro" panose="020F0502020204030204" pitchFamily="66" charset="0"/>
              </a:rPr>
              <a:t>Similarity and Hybrid Searches</a:t>
            </a:r>
          </a:p>
        </p:txBody>
      </p:sp>
      <p:pic>
        <p:nvPicPr>
          <p:cNvPr id="1036" name="Picture 12" descr="Retrieval Augmented Generation with Huggingface Transformers and Ray">
            <a:extLst>
              <a:ext uri="{FF2B5EF4-FFF2-40B4-BE49-F238E27FC236}">
                <a16:creationId xmlns:a16="http://schemas.microsoft.com/office/drawing/2014/main" id="{B3CE95CA-A282-A475-453A-F1BEBC11C0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4725" y="3724687"/>
            <a:ext cx="1166085" cy="116608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148D5F2-ED75-C27A-6564-F118B489E068}"/>
              </a:ext>
            </a:extLst>
          </p:cNvPr>
          <p:cNvSpPr txBox="1"/>
          <p:nvPr/>
        </p:nvSpPr>
        <p:spPr>
          <a:xfrm>
            <a:off x="3235303" y="4883490"/>
            <a:ext cx="2757461" cy="830997"/>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Retrieval Augmented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Generation (RAG) Application</a:t>
            </a:r>
          </a:p>
        </p:txBody>
      </p:sp>
      <p:sp>
        <p:nvSpPr>
          <p:cNvPr id="19" name="TextBox 18">
            <a:extLst>
              <a:ext uri="{FF2B5EF4-FFF2-40B4-BE49-F238E27FC236}">
                <a16:creationId xmlns:a16="http://schemas.microsoft.com/office/drawing/2014/main" id="{2081323B-48BC-6506-70BE-A7B92D46E04B}"/>
              </a:ext>
            </a:extLst>
          </p:cNvPr>
          <p:cNvSpPr txBox="1"/>
          <p:nvPr/>
        </p:nvSpPr>
        <p:spPr>
          <a:xfrm>
            <a:off x="8945085" y="1585456"/>
            <a:ext cx="1318979" cy="430887"/>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3175">
                  <a:noFill/>
                </a:ln>
                <a:solidFill>
                  <a:srgbClr val="463668"/>
                </a:solidFill>
                <a:effectLst/>
                <a:uLnTx/>
                <a:uFillTx/>
                <a:latin typeface="Segoe UI Semibold"/>
                <a:ea typeface="+mn-ea"/>
                <a:cs typeface="Segoe UI Semibold"/>
              </a:rPr>
              <a:t>Vectors and Embeddings</a:t>
            </a:r>
          </a:p>
        </p:txBody>
      </p:sp>
      <p:sp>
        <p:nvSpPr>
          <p:cNvPr id="34" name="TextBox 33">
            <a:extLst>
              <a:ext uri="{FF2B5EF4-FFF2-40B4-BE49-F238E27FC236}">
                <a16:creationId xmlns:a16="http://schemas.microsoft.com/office/drawing/2014/main" id="{27D19571-26C2-3244-0B3C-2680315786C2}"/>
              </a:ext>
            </a:extLst>
          </p:cNvPr>
          <p:cNvSpPr txBox="1"/>
          <p:nvPr/>
        </p:nvSpPr>
        <p:spPr>
          <a:xfrm>
            <a:off x="9551393" y="2660481"/>
            <a:ext cx="1311831" cy="430887"/>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latin typeface="Consolas" panose="020B0609020204030204" pitchFamily="49" charset="0"/>
                <a:cs typeface="Courier New" panose="02070309020205020404" pitchFamily="49" charset="0"/>
              </a:defRPr>
            </a:lvl1p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nsolas" panose="020B0609020204030204" pitchFamily="49" charset="0"/>
                <a:ea typeface="+mn-ea"/>
                <a:cs typeface="Courier New" panose="02070309020205020404" pitchFamily="49" charset="0"/>
              </a:rPr>
              <a:t>Vectors and</a:t>
            </a:r>
          </a:p>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nsolas" panose="020B0609020204030204" pitchFamily="49" charset="0"/>
                <a:ea typeface="+mn-ea"/>
                <a:cs typeface="Courier New" panose="02070309020205020404" pitchFamily="49" charset="0"/>
              </a:rPr>
              <a:t>Embeddings</a:t>
            </a:r>
          </a:p>
        </p:txBody>
      </p:sp>
      <p:cxnSp>
        <p:nvCxnSpPr>
          <p:cNvPr id="6" name="Straight Arrow Connector 5">
            <a:extLst>
              <a:ext uri="{FF2B5EF4-FFF2-40B4-BE49-F238E27FC236}">
                <a16:creationId xmlns:a16="http://schemas.microsoft.com/office/drawing/2014/main" id="{F8CF6D50-AFE0-08AF-AB00-6194E3F8CE25}"/>
              </a:ext>
            </a:extLst>
          </p:cNvPr>
          <p:cNvCxnSpPr>
            <a:cxnSpLocks/>
          </p:cNvCxnSpPr>
          <p:nvPr/>
        </p:nvCxnSpPr>
        <p:spPr>
          <a:xfrm>
            <a:off x="1645147" y="4307728"/>
            <a:ext cx="2379578"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7" name="TextBox 6">
            <a:extLst>
              <a:ext uri="{FF2B5EF4-FFF2-40B4-BE49-F238E27FC236}">
                <a16:creationId xmlns:a16="http://schemas.microsoft.com/office/drawing/2014/main" id="{32ADDB36-47C4-5F77-82A7-C4B572C76A86}"/>
              </a:ext>
            </a:extLst>
          </p:cNvPr>
          <p:cNvSpPr txBox="1"/>
          <p:nvPr/>
        </p:nvSpPr>
        <p:spPr>
          <a:xfrm>
            <a:off x="2387698" y="4364654"/>
            <a:ext cx="894476" cy="43088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nsolas" panose="020B0609020204030204" pitchFamily="49" charset="0"/>
                <a:ea typeface="+mn-ea"/>
                <a:cs typeface="Courier New" panose="02070309020205020404" pitchFamily="49" charset="0"/>
              </a:rPr>
              <a:t>Generated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nsolas" panose="020B0609020204030204" pitchFamily="49" charset="0"/>
                <a:ea typeface="+mn-ea"/>
                <a:cs typeface="Courier New" panose="02070309020205020404" pitchFamily="49" charset="0"/>
              </a:rPr>
              <a:t>response</a:t>
            </a:r>
          </a:p>
        </p:txBody>
      </p:sp>
      <p:sp>
        <p:nvSpPr>
          <p:cNvPr id="12" name="TextBox 11">
            <a:extLst>
              <a:ext uri="{FF2B5EF4-FFF2-40B4-BE49-F238E27FC236}">
                <a16:creationId xmlns:a16="http://schemas.microsoft.com/office/drawing/2014/main" id="{91B61D88-CE67-6FB8-5DB9-A792A1C80E55}"/>
              </a:ext>
            </a:extLst>
          </p:cNvPr>
          <p:cNvSpPr txBox="1"/>
          <p:nvPr/>
        </p:nvSpPr>
        <p:spPr>
          <a:xfrm>
            <a:off x="2482276" y="4013026"/>
            <a:ext cx="705321" cy="215444"/>
          </a:xfrm>
          <a:prstGeom prst="rect">
            <a:avLst/>
          </a:prstGeom>
          <a:noFill/>
        </p:spPr>
        <p:txBody>
          <a:bodyPr wrap="none" lIns="0" tIns="0" rIns="0" bIns="0" rtlCol="0" anchor="b">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cript" panose="030B0504020000000003" pitchFamily="66" charset="0"/>
                <a:ea typeface="+mn-ea"/>
                <a:cs typeface="Dreaming Outloud Script Pro" panose="020F0502020204030204" pitchFamily="66" charset="0"/>
              </a:rPr>
              <a:t>Prompt</a:t>
            </a:r>
          </a:p>
        </p:txBody>
      </p:sp>
      <p:sp>
        <p:nvSpPr>
          <p:cNvPr id="14" name="TextBox 13">
            <a:extLst>
              <a:ext uri="{FF2B5EF4-FFF2-40B4-BE49-F238E27FC236}">
                <a16:creationId xmlns:a16="http://schemas.microsoft.com/office/drawing/2014/main" id="{02A0B42A-2DDA-9EE2-8B70-3EFEB0461D01}"/>
              </a:ext>
            </a:extLst>
          </p:cNvPr>
          <p:cNvSpPr txBox="1"/>
          <p:nvPr/>
        </p:nvSpPr>
        <p:spPr>
          <a:xfrm>
            <a:off x="584200" y="4883490"/>
            <a:ext cx="1042100" cy="830997"/>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Natural Language Chat</a:t>
            </a:r>
            <a:endParaRPr kumimoji="0" lang="en-US" sz="1800" b="0" i="0" u="none" strike="noStrike" kern="1200" cap="none" spc="0" normalizeH="0" baseline="0" noProof="0">
              <a:ln>
                <a:noFill/>
              </a:ln>
              <a:solidFill>
                <a:srgbClr val="463668"/>
              </a:solidFill>
              <a:effectLst/>
              <a:uLnTx/>
              <a:uFillTx/>
              <a:latin typeface="Segoe UI Semibold"/>
              <a:ea typeface="+mn-ea"/>
              <a:cs typeface="+mn-cs"/>
            </a:endParaRPr>
          </a:p>
        </p:txBody>
      </p:sp>
      <p:pic>
        <p:nvPicPr>
          <p:cNvPr id="16" name="Picture 15" descr="Chat-Dialogue&#10; icon">
            <a:extLst>
              <a:ext uri="{FF2B5EF4-FFF2-40B4-BE49-F238E27FC236}">
                <a16:creationId xmlns:a16="http://schemas.microsoft.com/office/drawing/2014/main" id="{5F312CAA-CCE6-403B-761D-5B94E12C8F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585" y="3911063"/>
            <a:ext cx="793331" cy="793331"/>
          </a:xfrm>
          <a:prstGeom prst="rect">
            <a:avLst/>
          </a:prstGeom>
        </p:spPr>
      </p:pic>
      <p:sp>
        <p:nvSpPr>
          <p:cNvPr id="20" name="TextBox 19">
            <a:extLst>
              <a:ext uri="{FF2B5EF4-FFF2-40B4-BE49-F238E27FC236}">
                <a16:creationId xmlns:a16="http://schemas.microsoft.com/office/drawing/2014/main" id="{697C4691-F8AF-C3EA-69C6-67051FA72974}"/>
              </a:ext>
            </a:extLst>
          </p:cNvPr>
          <p:cNvSpPr txBox="1"/>
          <p:nvPr/>
        </p:nvSpPr>
        <p:spPr>
          <a:xfrm>
            <a:off x="10554634" y="4883490"/>
            <a:ext cx="1042100" cy="553998"/>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Language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Model</a:t>
            </a:r>
            <a:endParaRPr kumimoji="0" lang="en-US" sz="1800" b="0" i="0" u="none" strike="noStrike" kern="1200" cap="none" spc="0" normalizeH="0" baseline="0" noProof="0">
              <a:ln>
                <a:noFill/>
              </a:ln>
              <a:solidFill>
                <a:srgbClr val="463668"/>
              </a:solidFill>
              <a:effectLst/>
              <a:uLnTx/>
              <a:uFillTx/>
              <a:latin typeface="Segoe UI Semibold"/>
              <a:ea typeface="+mn-ea"/>
              <a:cs typeface="+mn-cs"/>
            </a:endParaRPr>
          </a:p>
        </p:txBody>
      </p:sp>
      <p:grpSp>
        <p:nvGrpSpPr>
          <p:cNvPr id="21" name="Group 20">
            <a:extLst>
              <a:ext uri="{FF2B5EF4-FFF2-40B4-BE49-F238E27FC236}">
                <a16:creationId xmlns:a16="http://schemas.microsoft.com/office/drawing/2014/main" id="{2115FD5D-B76C-1AB1-706D-FAB6FE7D2846}"/>
              </a:ext>
            </a:extLst>
          </p:cNvPr>
          <p:cNvGrpSpPr/>
          <p:nvPr/>
        </p:nvGrpSpPr>
        <p:grpSpPr>
          <a:xfrm>
            <a:off x="10718828" y="3950870"/>
            <a:ext cx="713716" cy="713717"/>
            <a:chOff x="-604607" y="2214543"/>
            <a:chExt cx="516667" cy="516668"/>
          </a:xfrm>
        </p:grpSpPr>
        <p:grpSp>
          <p:nvGrpSpPr>
            <p:cNvPr id="22" name="Group 21">
              <a:extLst>
                <a:ext uri="{FF2B5EF4-FFF2-40B4-BE49-F238E27FC236}">
                  <a16:creationId xmlns:a16="http://schemas.microsoft.com/office/drawing/2014/main" id="{F1A97570-D89D-D8C4-C141-672537A1758F}"/>
                </a:ext>
              </a:extLst>
            </p:cNvPr>
            <p:cNvGrpSpPr/>
            <p:nvPr/>
          </p:nvGrpSpPr>
          <p:grpSpPr>
            <a:xfrm>
              <a:off x="-571699" y="2247451"/>
              <a:ext cx="449263" cy="449263"/>
              <a:chOff x="-571699" y="2247451"/>
              <a:chExt cx="449263" cy="449263"/>
            </a:xfrm>
          </p:grpSpPr>
          <p:sp>
            <p:nvSpPr>
              <p:cNvPr id="39" name="Line 96">
                <a:extLst>
                  <a:ext uri="{FF2B5EF4-FFF2-40B4-BE49-F238E27FC236}">
                    <a16:creationId xmlns:a16="http://schemas.microsoft.com/office/drawing/2014/main" id="{C35A4E13-2173-D253-1E58-590AC4EA8D5D}"/>
                  </a:ext>
                </a:extLst>
              </p:cNvPr>
              <p:cNvSpPr>
                <a:spLocks noChangeShapeType="1"/>
              </p:cNvSpPr>
              <p:nvPr/>
            </p:nvSpPr>
            <p:spPr bwMode="auto">
              <a:xfrm>
                <a:off x="-570112" y="2249039"/>
                <a:ext cx="447675" cy="44767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0" name="Line 97">
                <a:extLst>
                  <a:ext uri="{FF2B5EF4-FFF2-40B4-BE49-F238E27FC236}">
                    <a16:creationId xmlns:a16="http://schemas.microsoft.com/office/drawing/2014/main" id="{FA2E46DA-461F-1C92-B782-FB6DB33EE35A}"/>
                  </a:ext>
                </a:extLst>
              </p:cNvPr>
              <p:cNvSpPr>
                <a:spLocks noChangeShapeType="1"/>
              </p:cNvSpPr>
              <p:nvPr/>
            </p:nvSpPr>
            <p:spPr bwMode="auto">
              <a:xfrm flipV="1">
                <a:off x="-570112" y="2249039"/>
                <a:ext cx="447675" cy="44767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Line 98">
                <a:extLst>
                  <a:ext uri="{FF2B5EF4-FFF2-40B4-BE49-F238E27FC236}">
                    <a16:creationId xmlns:a16="http://schemas.microsoft.com/office/drawing/2014/main" id="{6B0B09FA-D648-9440-F48B-A42A730EED0C}"/>
                  </a:ext>
                </a:extLst>
              </p:cNvPr>
              <p:cNvSpPr>
                <a:spLocks noChangeShapeType="1"/>
              </p:cNvSpPr>
              <p:nvPr/>
            </p:nvSpPr>
            <p:spPr bwMode="auto">
              <a:xfrm>
                <a:off x="-570112" y="2472876"/>
                <a:ext cx="447675" cy="0"/>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2" name="Line 99">
                <a:extLst>
                  <a:ext uri="{FF2B5EF4-FFF2-40B4-BE49-F238E27FC236}">
                    <a16:creationId xmlns:a16="http://schemas.microsoft.com/office/drawing/2014/main" id="{D1EC08A0-3039-4856-4C86-71463CF15C56}"/>
                  </a:ext>
                </a:extLst>
              </p:cNvPr>
              <p:cNvSpPr>
                <a:spLocks noChangeShapeType="1"/>
              </p:cNvSpPr>
              <p:nvPr/>
            </p:nvSpPr>
            <p:spPr bwMode="auto">
              <a:xfrm>
                <a:off x="-346274" y="2247451"/>
                <a:ext cx="0" cy="449263"/>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3" name="Line 100">
                <a:extLst>
                  <a:ext uri="{FF2B5EF4-FFF2-40B4-BE49-F238E27FC236}">
                    <a16:creationId xmlns:a16="http://schemas.microsoft.com/office/drawing/2014/main" id="{5953E334-F30F-4FAB-3D47-35A782CB962C}"/>
                  </a:ext>
                </a:extLst>
              </p:cNvPr>
              <p:cNvSpPr>
                <a:spLocks noChangeShapeType="1"/>
              </p:cNvSpPr>
              <p:nvPr/>
            </p:nvSpPr>
            <p:spPr bwMode="auto">
              <a:xfrm flipV="1">
                <a:off x="-570112" y="2472876"/>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4" name="Line 101">
                <a:extLst>
                  <a:ext uri="{FF2B5EF4-FFF2-40B4-BE49-F238E27FC236}">
                    <a16:creationId xmlns:a16="http://schemas.microsoft.com/office/drawing/2014/main" id="{6229C79B-79CC-CCCC-1D48-1305B1E08C9C}"/>
                  </a:ext>
                </a:extLst>
              </p:cNvPr>
              <p:cNvSpPr>
                <a:spLocks noChangeShapeType="1"/>
              </p:cNvSpPr>
              <p:nvPr/>
            </p:nvSpPr>
            <p:spPr bwMode="auto">
              <a:xfrm flipH="1" flipV="1">
                <a:off x="-570112" y="2472876"/>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5" name="Line 102">
                <a:extLst>
                  <a:ext uri="{FF2B5EF4-FFF2-40B4-BE49-F238E27FC236}">
                    <a16:creationId xmlns:a16="http://schemas.microsoft.com/office/drawing/2014/main" id="{38FB06D3-31D1-CE4F-A8C8-BDEAC3902EEF}"/>
                  </a:ext>
                </a:extLst>
              </p:cNvPr>
              <p:cNvSpPr>
                <a:spLocks noChangeShapeType="1"/>
              </p:cNvSpPr>
              <p:nvPr/>
            </p:nvSpPr>
            <p:spPr bwMode="auto">
              <a:xfrm>
                <a:off x="-570112" y="2249039"/>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6" name="Line 103">
                <a:extLst>
                  <a:ext uri="{FF2B5EF4-FFF2-40B4-BE49-F238E27FC236}">
                    <a16:creationId xmlns:a16="http://schemas.microsoft.com/office/drawing/2014/main" id="{B854A3FE-E9A1-DCCC-928F-E1EBCC8ED1AA}"/>
                  </a:ext>
                </a:extLst>
              </p:cNvPr>
              <p:cNvSpPr>
                <a:spLocks noChangeShapeType="1"/>
              </p:cNvSpPr>
              <p:nvPr/>
            </p:nvSpPr>
            <p:spPr bwMode="auto">
              <a:xfrm flipH="1">
                <a:off x="-570112" y="2249039"/>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7" name="Line 104">
                <a:extLst>
                  <a:ext uri="{FF2B5EF4-FFF2-40B4-BE49-F238E27FC236}">
                    <a16:creationId xmlns:a16="http://schemas.microsoft.com/office/drawing/2014/main" id="{685DE58B-13B2-AED3-D02C-E4C5F9C62917}"/>
                  </a:ext>
                </a:extLst>
              </p:cNvPr>
              <p:cNvSpPr>
                <a:spLocks noChangeShapeType="1"/>
              </p:cNvSpPr>
              <p:nvPr/>
            </p:nvSpPr>
            <p:spPr bwMode="auto">
              <a:xfrm>
                <a:off x="-346274" y="2249039"/>
                <a:ext cx="223838"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8" name="Line 105">
                <a:extLst>
                  <a:ext uri="{FF2B5EF4-FFF2-40B4-BE49-F238E27FC236}">
                    <a16:creationId xmlns:a16="http://schemas.microsoft.com/office/drawing/2014/main" id="{8D9E29F9-5CB8-1ED6-ECF8-734C4AA3EF3F}"/>
                  </a:ext>
                </a:extLst>
              </p:cNvPr>
              <p:cNvSpPr>
                <a:spLocks noChangeShapeType="1"/>
              </p:cNvSpPr>
              <p:nvPr/>
            </p:nvSpPr>
            <p:spPr bwMode="auto">
              <a:xfrm flipH="1">
                <a:off x="-570112" y="2247451"/>
                <a:ext cx="223838" cy="22542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9" name="Line 106">
                <a:extLst>
                  <a:ext uri="{FF2B5EF4-FFF2-40B4-BE49-F238E27FC236}">
                    <a16:creationId xmlns:a16="http://schemas.microsoft.com/office/drawing/2014/main" id="{DA58AA7A-CAFD-D4F4-0E8E-4A5387E2BFC3}"/>
                  </a:ext>
                </a:extLst>
              </p:cNvPr>
              <p:cNvSpPr>
                <a:spLocks noChangeShapeType="1"/>
              </p:cNvSpPr>
              <p:nvPr/>
            </p:nvSpPr>
            <p:spPr bwMode="auto">
              <a:xfrm flipV="1">
                <a:off x="-346274" y="2472876"/>
                <a:ext cx="223838"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0" name="Line 107">
                <a:extLst>
                  <a:ext uri="{FF2B5EF4-FFF2-40B4-BE49-F238E27FC236}">
                    <a16:creationId xmlns:a16="http://schemas.microsoft.com/office/drawing/2014/main" id="{C3778186-FCB4-8684-E776-C3EA1D3E87C7}"/>
                  </a:ext>
                </a:extLst>
              </p:cNvPr>
              <p:cNvSpPr>
                <a:spLocks noChangeShapeType="1"/>
              </p:cNvSpPr>
              <p:nvPr/>
            </p:nvSpPr>
            <p:spPr bwMode="auto">
              <a:xfrm flipH="1" flipV="1">
                <a:off x="-571699" y="2472876"/>
                <a:ext cx="22542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25" name="Oval 108">
              <a:extLst>
                <a:ext uri="{FF2B5EF4-FFF2-40B4-BE49-F238E27FC236}">
                  <a16:creationId xmlns:a16="http://schemas.microsoft.com/office/drawing/2014/main" id="{71219D56-9B2B-CF38-25C1-034485E7E20E}"/>
                </a:ext>
              </a:extLst>
            </p:cNvPr>
            <p:cNvSpPr>
              <a:spLocks noChangeArrowheads="1"/>
            </p:cNvSpPr>
            <p:nvPr/>
          </p:nvSpPr>
          <p:spPr bwMode="auto">
            <a:xfrm>
              <a:off x="-604607" y="2214543"/>
              <a:ext cx="67405" cy="67405"/>
            </a:xfrm>
            <a:prstGeom prst="ellipse">
              <a:avLst/>
            </a:prstGeom>
            <a:gradFill flip="none" rotWithShape="1">
              <a:gsLst>
                <a:gs pos="0">
                  <a:srgbClr val="269FC2"/>
                </a:gs>
                <a:gs pos="100000">
                  <a:srgbClr val="0078D4"/>
                </a:gs>
              </a:gsLst>
              <a:path path="circle">
                <a:fillToRect l="100000" t="100000"/>
              </a:path>
              <a:tileRect r="-100000" b="-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9" name="Oval 109">
              <a:extLst>
                <a:ext uri="{FF2B5EF4-FFF2-40B4-BE49-F238E27FC236}">
                  <a16:creationId xmlns:a16="http://schemas.microsoft.com/office/drawing/2014/main" id="{DE15D25F-4529-8A3D-2CD8-E4893EE673CA}"/>
                </a:ext>
              </a:extLst>
            </p:cNvPr>
            <p:cNvSpPr>
              <a:spLocks noChangeArrowheads="1"/>
            </p:cNvSpPr>
            <p:nvPr/>
          </p:nvSpPr>
          <p:spPr bwMode="auto">
            <a:xfrm>
              <a:off x="-604607" y="2438012"/>
              <a:ext cx="67405" cy="69729"/>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0" name="Oval 110">
              <a:extLst>
                <a:ext uri="{FF2B5EF4-FFF2-40B4-BE49-F238E27FC236}">
                  <a16:creationId xmlns:a16="http://schemas.microsoft.com/office/drawing/2014/main" id="{1F2168CE-C259-DEC3-CB40-FFA131ECDD37}"/>
                </a:ext>
              </a:extLst>
            </p:cNvPr>
            <p:cNvSpPr>
              <a:spLocks noChangeArrowheads="1"/>
            </p:cNvSpPr>
            <p:nvPr/>
          </p:nvSpPr>
          <p:spPr bwMode="auto">
            <a:xfrm>
              <a:off x="-604607" y="2663806"/>
              <a:ext cx="67405"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2" name="Oval 111">
              <a:extLst>
                <a:ext uri="{FF2B5EF4-FFF2-40B4-BE49-F238E27FC236}">
                  <a16:creationId xmlns:a16="http://schemas.microsoft.com/office/drawing/2014/main" id="{3F0D94A0-5187-BE9F-D11A-5733C43F0935}"/>
                </a:ext>
              </a:extLst>
            </p:cNvPr>
            <p:cNvSpPr>
              <a:spLocks noChangeArrowheads="1"/>
            </p:cNvSpPr>
            <p:nvPr/>
          </p:nvSpPr>
          <p:spPr bwMode="auto">
            <a:xfrm>
              <a:off x="-381139" y="2214543"/>
              <a:ext cx="69729"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3" name="Oval 112">
              <a:extLst>
                <a:ext uri="{FF2B5EF4-FFF2-40B4-BE49-F238E27FC236}">
                  <a16:creationId xmlns:a16="http://schemas.microsoft.com/office/drawing/2014/main" id="{C0E38D3D-D8C0-47D7-FE6F-824039B4919D}"/>
                </a:ext>
              </a:extLst>
            </p:cNvPr>
            <p:cNvSpPr>
              <a:spLocks noChangeArrowheads="1"/>
            </p:cNvSpPr>
            <p:nvPr/>
          </p:nvSpPr>
          <p:spPr bwMode="auto">
            <a:xfrm>
              <a:off x="-381139" y="2438012"/>
              <a:ext cx="69729" cy="69729"/>
            </a:xfrm>
            <a:prstGeom prst="ellipse">
              <a:avLst/>
            </a:prstGeom>
            <a:gradFill flip="none" rotWithShape="1">
              <a:gsLst>
                <a:gs pos="100000">
                  <a:srgbClr val="2A446F"/>
                </a:gs>
                <a:gs pos="43000">
                  <a:srgbClr val="0078D4"/>
                </a:gs>
              </a:gsLst>
              <a:path path="circle">
                <a:fillToRect l="100000" b="100000"/>
              </a:path>
              <a:tileRect t="-100000" r="-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5" name="Oval 113">
              <a:extLst>
                <a:ext uri="{FF2B5EF4-FFF2-40B4-BE49-F238E27FC236}">
                  <a16:creationId xmlns:a16="http://schemas.microsoft.com/office/drawing/2014/main" id="{761C3024-B1EB-BF71-A38E-4B5344A258A4}"/>
                </a:ext>
              </a:extLst>
            </p:cNvPr>
            <p:cNvSpPr>
              <a:spLocks noChangeArrowheads="1"/>
            </p:cNvSpPr>
            <p:nvPr/>
          </p:nvSpPr>
          <p:spPr bwMode="auto">
            <a:xfrm>
              <a:off x="-381139" y="2663806"/>
              <a:ext cx="69729"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6" name="Oval 114">
              <a:extLst>
                <a:ext uri="{FF2B5EF4-FFF2-40B4-BE49-F238E27FC236}">
                  <a16:creationId xmlns:a16="http://schemas.microsoft.com/office/drawing/2014/main" id="{71278482-2E69-91B4-EA5D-436C5CC3266A}"/>
                </a:ext>
              </a:extLst>
            </p:cNvPr>
            <p:cNvSpPr>
              <a:spLocks noChangeArrowheads="1"/>
            </p:cNvSpPr>
            <p:nvPr/>
          </p:nvSpPr>
          <p:spPr bwMode="auto">
            <a:xfrm>
              <a:off x="-155345" y="2214543"/>
              <a:ext cx="67405"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7" name="Oval 115">
              <a:extLst>
                <a:ext uri="{FF2B5EF4-FFF2-40B4-BE49-F238E27FC236}">
                  <a16:creationId xmlns:a16="http://schemas.microsoft.com/office/drawing/2014/main" id="{E0F403F4-2706-4F9F-10CC-9F78BE977C4B}"/>
                </a:ext>
              </a:extLst>
            </p:cNvPr>
            <p:cNvSpPr>
              <a:spLocks noChangeArrowheads="1"/>
            </p:cNvSpPr>
            <p:nvPr/>
          </p:nvSpPr>
          <p:spPr bwMode="auto">
            <a:xfrm>
              <a:off x="-155345" y="2438012"/>
              <a:ext cx="67405" cy="69729"/>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8" name="Oval 116">
              <a:extLst>
                <a:ext uri="{FF2B5EF4-FFF2-40B4-BE49-F238E27FC236}">
                  <a16:creationId xmlns:a16="http://schemas.microsoft.com/office/drawing/2014/main" id="{B83FA3EC-C344-1A3C-648C-872EF2B9FDA7}"/>
                </a:ext>
              </a:extLst>
            </p:cNvPr>
            <p:cNvSpPr>
              <a:spLocks noChangeArrowheads="1"/>
            </p:cNvSpPr>
            <p:nvPr/>
          </p:nvSpPr>
          <p:spPr bwMode="auto">
            <a:xfrm>
              <a:off x="-155345" y="2663806"/>
              <a:ext cx="67405" cy="67405"/>
            </a:xfrm>
            <a:prstGeom prst="ellipse">
              <a:avLst/>
            </a:prstGeom>
            <a:gradFill flip="none" rotWithShape="1">
              <a:gsLst>
                <a:gs pos="100000">
                  <a:srgbClr val="2A446F"/>
                </a:gs>
                <a:gs pos="43000">
                  <a:srgbClr val="0078D4"/>
                </a:gs>
              </a:gsLst>
              <a:path path="circle">
                <a:fillToRect l="100000" b="100000"/>
              </a:path>
              <a:tileRect t="-100000" r="-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cxnSp>
        <p:nvCxnSpPr>
          <p:cNvPr id="52" name="Straight Arrow Connector 51">
            <a:extLst>
              <a:ext uri="{FF2B5EF4-FFF2-40B4-BE49-F238E27FC236}">
                <a16:creationId xmlns:a16="http://schemas.microsoft.com/office/drawing/2014/main" id="{DD64F151-1905-E4AC-DBB0-ECE116BC17BF}"/>
              </a:ext>
            </a:extLst>
          </p:cNvPr>
          <p:cNvCxnSpPr>
            <a:cxnSpLocks/>
          </p:cNvCxnSpPr>
          <p:nvPr/>
        </p:nvCxnSpPr>
        <p:spPr>
          <a:xfrm>
            <a:off x="5190810" y="4307728"/>
            <a:ext cx="5363824"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54" name="TextBox 53">
            <a:extLst>
              <a:ext uri="{FF2B5EF4-FFF2-40B4-BE49-F238E27FC236}">
                <a16:creationId xmlns:a16="http://schemas.microsoft.com/office/drawing/2014/main" id="{5CD3E4BC-D940-C776-152C-31CFC4300871}"/>
              </a:ext>
            </a:extLst>
          </p:cNvPr>
          <p:cNvSpPr txBox="1"/>
          <p:nvPr/>
        </p:nvSpPr>
        <p:spPr>
          <a:xfrm>
            <a:off x="6770384" y="4364654"/>
            <a:ext cx="2769896"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nsolas" panose="020B0609020204030204" pitchFamily="49" charset="0"/>
                <a:ea typeface="+mn-ea"/>
                <a:cs typeface="Courier New" panose="02070309020205020404" pitchFamily="49" charset="0"/>
              </a:rPr>
              <a:t>Generated response</a:t>
            </a:r>
          </a:p>
        </p:txBody>
      </p:sp>
      <p:sp>
        <p:nvSpPr>
          <p:cNvPr id="55" name="TextBox 54">
            <a:extLst>
              <a:ext uri="{FF2B5EF4-FFF2-40B4-BE49-F238E27FC236}">
                <a16:creationId xmlns:a16="http://schemas.microsoft.com/office/drawing/2014/main" id="{0963DF63-15FB-307B-E160-A7F0FB257EFB}"/>
              </a:ext>
            </a:extLst>
          </p:cNvPr>
          <p:cNvSpPr txBox="1"/>
          <p:nvPr/>
        </p:nvSpPr>
        <p:spPr>
          <a:xfrm>
            <a:off x="7106074" y="4013026"/>
            <a:ext cx="2098524" cy="215444"/>
          </a:xfrm>
          <a:prstGeom prst="rect">
            <a:avLst/>
          </a:prstGeom>
          <a:noFill/>
        </p:spPr>
        <p:txBody>
          <a:bodyPr wrap="none" lIns="0" tIns="0" rIns="0" bIns="0" rtlCol="0" anchor="b">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cript" panose="030B0504020000000003" pitchFamily="66" charset="0"/>
                <a:ea typeface="+mn-ea"/>
                <a:cs typeface="Dreaming Outloud Script Pro" panose="020F0502020204030204" pitchFamily="66" charset="0"/>
              </a:rPr>
              <a:t>Prompt </a:t>
            </a:r>
            <a:r>
              <a:rPr kumimoji="0" lang="en-US" sz="1400" b="1" i="0" u="none" strike="noStrike" kern="1200" cap="none" spc="0" normalizeH="0" baseline="0" noProof="0">
                <a:ln>
                  <a:noFill/>
                </a:ln>
                <a:solidFill>
                  <a:srgbClr val="000000"/>
                </a:solidFill>
                <a:effectLst/>
                <a:uLnTx/>
                <a:uFillTx/>
                <a:latin typeface="Segoe UI"/>
                <a:ea typeface="+mn-ea"/>
                <a:cs typeface="Dreaming Outloud Script Pro" panose="020F0502020204030204" pitchFamily="66" charset="0"/>
              </a:rPr>
              <a:t>+ search results</a:t>
            </a:r>
          </a:p>
        </p:txBody>
      </p:sp>
      <p:cxnSp>
        <p:nvCxnSpPr>
          <p:cNvPr id="59" name="Connector: Elbow 58">
            <a:extLst>
              <a:ext uri="{FF2B5EF4-FFF2-40B4-BE49-F238E27FC236}">
                <a16:creationId xmlns:a16="http://schemas.microsoft.com/office/drawing/2014/main" id="{99833E81-25C1-77DB-EE97-DD06B74A8E40}"/>
              </a:ext>
            </a:extLst>
          </p:cNvPr>
          <p:cNvCxnSpPr>
            <a:cxnSpLocks/>
          </p:cNvCxnSpPr>
          <p:nvPr/>
        </p:nvCxnSpPr>
        <p:spPr>
          <a:xfrm rot="5400000" flipH="1" flipV="1">
            <a:off x="5208459" y="1949259"/>
            <a:ext cx="1174415" cy="2376443"/>
          </a:xfrm>
          <a:prstGeom prst="bentConnector2">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60" name="Connector: Elbow 59">
            <a:extLst>
              <a:ext uri="{FF2B5EF4-FFF2-40B4-BE49-F238E27FC236}">
                <a16:creationId xmlns:a16="http://schemas.microsoft.com/office/drawing/2014/main" id="{2ED00A4F-8991-9FE9-CDCA-53081DD0B1F3}"/>
              </a:ext>
            </a:extLst>
          </p:cNvPr>
          <p:cNvCxnSpPr>
            <a:cxnSpLocks/>
          </p:cNvCxnSpPr>
          <p:nvPr/>
        </p:nvCxnSpPr>
        <p:spPr>
          <a:xfrm rot="16200000" flipV="1">
            <a:off x="9297978" y="1949259"/>
            <a:ext cx="1174415" cy="2376443"/>
          </a:xfrm>
          <a:prstGeom prst="bentConnector2">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61" name="Picture 60" descr="Database-Variable&#10; icon">
            <a:extLst>
              <a:ext uri="{FF2B5EF4-FFF2-40B4-BE49-F238E27FC236}">
                <a16:creationId xmlns:a16="http://schemas.microsoft.com/office/drawing/2014/main" id="{7442F901-A513-31B6-531F-A6C6774A58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6058" y="1404234"/>
            <a:ext cx="793331" cy="793331"/>
          </a:xfrm>
          <a:prstGeom prst="rect">
            <a:avLst/>
          </a:prstGeom>
        </p:spPr>
      </p:pic>
      <p:pic>
        <p:nvPicPr>
          <p:cNvPr id="62" name="Picture 61">
            <a:extLst>
              <a:ext uri="{FF2B5EF4-FFF2-40B4-BE49-F238E27FC236}">
                <a16:creationId xmlns:a16="http://schemas.microsoft.com/office/drawing/2014/main" id="{C67FA662-7800-88DC-F298-A52E175528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69389" y="1529972"/>
            <a:ext cx="541855" cy="541855"/>
          </a:xfrm>
          <a:prstGeom prst="rect">
            <a:avLst/>
          </a:prstGeom>
        </p:spPr>
      </p:pic>
      <p:pic>
        <p:nvPicPr>
          <p:cNvPr id="63" name="Picture 62">
            <a:extLst>
              <a:ext uri="{FF2B5EF4-FFF2-40B4-BE49-F238E27FC236}">
                <a16:creationId xmlns:a16="http://schemas.microsoft.com/office/drawing/2014/main" id="{D3E350A5-7050-DD76-A36C-5BA2603FA6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97191" y="1974512"/>
            <a:ext cx="498764" cy="498764"/>
          </a:xfrm>
          <a:prstGeom prst="rect">
            <a:avLst/>
          </a:prstGeom>
        </p:spPr>
      </p:pic>
      <p:pic>
        <p:nvPicPr>
          <p:cNvPr id="1024" name="Picture 1023" descr="Cloud-Search&#10; icon">
            <a:extLst>
              <a:ext uri="{FF2B5EF4-FFF2-40B4-BE49-F238E27FC236}">
                <a16:creationId xmlns:a16="http://schemas.microsoft.com/office/drawing/2014/main" id="{D7C23543-6770-1ADC-B7A1-7B8BCDEF8B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80718" y="1974512"/>
            <a:ext cx="498764" cy="498764"/>
          </a:xfrm>
          <a:prstGeom prst="rect">
            <a:avLst/>
          </a:prstGeom>
        </p:spPr>
      </p:pic>
    </p:spTree>
    <p:extLst>
      <p:ext uri="{BB962C8B-B14F-4D97-AF65-F5344CB8AC3E}">
        <p14:creationId xmlns:p14="http://schemas.microsoft.com/office/powerpoint/2010/main" val="339385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par>
                                <p:cTn id="20" presetID="10" presetClass="entr" presetSubtype="0" fill="hold" nodeType="with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par>
                                <p:cTn id="23" presetID="10"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nodeType="withEffect">
                                  <p:stCondLst>
                                    <p:cond delay="0"/>
                                  </p:stCondLst>
                                  <p:childTnLst>
                                    <p:set>
                                      <p:cBhvr>
                                        <p:cTn id="44" dur="1" fill="hold">
                                          <p:stCondLst>
                                            <p:cond delay="0"/>
                                          </p:stCondLst>
                                        </p:cTn>
                                        <p:tgtEl>
                                          <p:spTgt spid="1036"/>
                                        </p:tgtEl>
                                        <p:attrNameLst>
                                          <p:attrName>style.visibility</p:attrName>
                                        </p:attrNameLst>
                                      </p:cBhvr>
                                      <p:to>
                                        <p:strVal val="visible"/>
                                      </p:to>
                                    </p:set>
                                    <p:animEffect transition="in" filter="fade">
                                      <p:cBhvr>
                                        <p:cTn id="45" dur="500"/>
                                        <p:tgtEl>
                                          <p:spTgt spid="1036"/>
                                        </p:tgtEl>
                                      </p:cBhvr>
                                    </p:animEffect>
                                  </p:childTnLst>
                                </p:cTn>
                              </p:par>
                              <p:par>
                                <p:cTn id="46" presetID="10" presetClass="entr" presetSubtype="0" fill="hold"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par>
                                <p:cTn id="55" presetID="10" presetClass="entr" presetSubtype="0" fill="hold" nodeType="withEffect">
                                  <p:stCondLst>
                                    <p:cond delay="0"/>
                                  </p:stCondLst>
                                  <p:childTnLst>
                                    <p:set>
                                      <p:cBhvr>
                                        <p:cTn id="56" dur="1" fill="hold">
                                          <p:stCondLst>
                                            <p:cond delay="0"/>
                                          </p:stCondLst>
                                        </p:cTn>
                                        <p:tgtEl>
                                          <p:spTgt spid="1024"/>
                                        </p:tgtEl>
                                        <p:attrNameLst>
                                          <p:attrName>style.visibility</p:attrName>
                                        </p:attrNameLst>
                                      </p:cBhvr>
                                      <p:to>
                                        <p:strVal val="visible"/>
                                      </p:to>
                                    </p:set>
                                    <p:animEffect transition="in" filter="fade">
                                      <p:cBhvr>
                                        <p:cTn id="57" dur="500"/>
                                        <p:tgtEl>
                                          <p:spTgt spid="1024"/>
                                        </p:tgtEl>
                                      </p:cBhvr>
                                    </p:animEffect>
                                  </p:childTnLst>
                                </p:cTn>
                              </p:par>
                              <p:par>
                                <p:cTn id="58" presetID="10" presetClass="entr" presetSubtype="0" fill="hold" nodeType="withEffect">
                                  <p:stCondLst>
                                    <p:cond delay="0"/>
                                  </p:stCondLst>
                                  <p:childTnLst>
                                    <p:set>
                                      <p:cBhvr>
                                        <p:cTn id="59" dur="1" fill="hold">
                                          <p:stCondLst>
                                            <p:cond delay="0"/>
                                          </p:stCondLst>
                                        </p:cTn>
                                        <p:tgtEl>
                                          <p:spTgt spid="63"/>
                                        </p:tgtEl>
                                        <p:attrNameLst>
                                          <p:attrName>style.visibility</p:attrName>
                                        </p:attrNameLst>
                                      </p:cBhvr>
                                      <p:to>
                                        <p:strVal val="visible"/>
                                      </p:to>
                                    </p:set>
                                    <p:animEffect transition="in" filter="fade">
                                      <p:cBhvr>
                                        <p:cTn id="60" dur="500"/>
                                        <p:tgtEl>
                                          <p:spTgt spid="63"/>
                                        </p:tgtEl>
                                      </p:cBhvr>
                                    </p:animEffect>
                                  </p:childTnLst>
                                </p:cTn>
                              </p:par>
                              <p:par>
                                <p:cTn id="61" presetID="10" presetClass="entr" presetSubtype="0" fill="hold" nodeType="withEffect">
                                  <p:stCondLst>
                                    <p:cond delay="0"/>
                                  </p:stCondLst>
                                  <p:childTnLst>
                                    <p:set>
                                      <p:cBhvr>
                                        <p:cTn id="62" dur="1" fill="hold">
                                          <p:stCondLst>
                                            <p:cond delay="0"/>
                                          </p:stCondLst>
                                        </p:cTn>
                                        <p:tgtEl>
                                          <p:spTgt spid="59"/>
                                        </p:tgtEl>
                                        <p:attrNameLst>
                                          <p:attrName>style.visibility</p:attrName>
                                        </p:attrNameLst>
                                      </p:cBhvr>
                                      <p:to>
                                        <p:strVal val="visible"/>
                                      </p:to>
                                    </p:set>
                                    <p:animEffect transition="in" filter="fade">
                                      <p:cBhvr>
                                        <p:cTn id="63" dur="500"/>
                                        <p:tgtEl>
                                          <p:spTgt spid="5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55"/>
                                        </p:tgtEl>
                                        <p:attrNameLst>
                                          <p:attrName>style.visibility</p:attrName>
                                        </p:attrNameLst>
                                      </p:cBhvr>
                                      <p:to>
                                        <p:strVal val="visible"/>
                                      </p:to>
                                    </p:set>
                                    <p:animEffect transition="in" filter="fade">
                                      <p:cBhvr>
                                        <p:cTn id="68" dur="500"/>
                                        <p:tgtEl>
                                          <p:spTgt spid="5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500"/>
                                        <p:tgtEl>
                                          <p:spTgt spid="54"/>
                                        </p:tgtEl>
                                      </p:cBhvr>
                                    </p:animEffect>
                                  </p:childTnLst>
                                </p:cTn>
                              </p:par>
                              <p:par>
                                <p:cTn id="72" presetID="10" presetClass="entr" presetSubtype="0" fill="hold" nodeType="withEffect">
                                  <p:stCondLst>
                                    <p:cond delay="0"/>
                                  </p:stCondLst>
                                  <p:childTnLst>
                                    <p:set>
                                      <p:cBhvr>
                                        <p:cTn id="73" dur="1" fill="hold">
                                          <p:stCondLst>
                                            <p:cond delay="0"/>
                                          </p:stCondLst>
                                        </p:cTn>
                                        <p:tgtEl>
                                          <p:spTgt spid="52"/>
                                        </p:tgtEl>
                                        <p:attrNameLst>
                                          <p:attrName>style.visibility</p:attrName>
                                        </p:attrNameLst>
                                      </p:cBhvr>
                                      <p:to>
                                        <p:strVal val="visible"/>
                                      </p:to>
                                    </p:set>
                                    <p:animEffect transition="in" filter="fade">
                                      <p:cBhvr>
                                        <p:cTn id="74"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8" grpId="0"/>
      <p:bldP spid="19" grpId="0"/>
      <p:bldP spid="34" grpId="0"/>
      <p:bldP spid="7" grpId="0"/>
      <p:bldP spid="12" grpId="0"/>
      <p:bldP spid="14" grpId="0"/>
      <p:bldP spid="20" grpId="0"/>
      <p:bldP spid="54" grpId="0"/>
      <p:bldP spid="5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099A9-710B-CA6F-29AF-B271CD1093FD}"/>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ECE21483-EDE5-F481-5C1D-FF657526EACB}"/>
              </a:ext>
            </a:extLst>
          </p:cNvPr>
          <p:cNvSpPr>
            <a:spLocks noGrp="1"/>
          </p:cNvSpPr>
          <p:nvPr>
            <p:ph type="title"/>
          </p:nvPr>
        </p:nvSpPr>
        <p:spPr>
          <a:xfrm>
            <a:off x="588263" y="457200"/>
            <a:ext cx="11018520" cy="553998"/>
          </a:xfrm>
        </p:spPr>
        <p:txBody>
          <a:bodyPr>
            <a:normAutofit fontScale="90000"/>
          </a:bodyPr>
          <a:lstStyle/>
          <a:p>
            <a:r>
              <a:rPr lang="en-US"/>
              <a:t>The AI developer platform</a:t>
            </a:r>
          </a:p>
        </p:txBody>
      </p:sp>
      <p:sp>
        <p:nvSpPr>
          <p:cNvPr id="10" name="Rectangle: Rounded Corners 1">
            <a:extLst>
              <a:ext uri="{FF2B5EF4-FFF2-40B4-BE49-F238E27FC236}">
                <a16:creationId xmlns:a16="http://schemas.microsoft.com/office/drawing/2014/main" id="{B3B413EE-87DD-E049-85BB-3BA90EF559D9}"/>
              </a:ext>
              <a:ext uri="{C183D7F6-B498-43B3-948B-1728B52AA6E4}">
                <adec:decorative xmlns:adec="http://schemas.microsoft.com/office/drawing/2017/decorative" val="1"/>
              </a:ext>
            </a:extLst>
          </p:cNvPr>
          <p:cNvSpPr/>
          <p:nvPr/>
        </p:nvSpPr>
        <p:spPr bwMode="auto">
          <a:xfrm>
            <a:off x="596780" y="1957226"/>
            <a:ext cx="7901759" cy="1551737"/>
          </a:xfrm>
          <a:prstGeom prst="roundRect">
            <a:avLst>
              <a:gd name="adj" fmla="val 4234"/>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AI Developer Tools and SDKs</a:t>
            </a:r>
            <a:endParaRPr kumimoji="0" lang="en-AU"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13" name="Rectangle: Rounded Corners 56">
            <a:extLst>
              <a:ext uri="{FF2B5EF4-FFF2-40B4-BE49-F238E27FC236}">
                <a16:creationId xmlns:a16="http://schemas.microsoft.com/office/drawing/2014/main" id="{C8125482-9F3F-377D-BD23-A1899259BA63}"/>
              </a:ext>
              <a:ext uri="{C183D7F6-B498-43B3-948B-1728B52AA6E4}">
                <adec:decorative xmlns:adec="http://schemas.microsoft.com/office/drawing/2017/decorative" val="1"/>
              </a:ext>
            </a:extLst>
          </p:cNvPr>
          <p:cNvSpPr/>
          <p:nvPr/>
        </p:nvSpPr>
        <p:spPr bwMode="auto">
          <a:xfrm>
            <a:off x="588263" y="1238815"/>
            <a:ext cx="11004091" cy="588509"/>
          </a:xfrm>
          <a:prstGeom prst="roundRect">
            <a:avLst>
              <a:gd name="adj" fmla="val 28252"/>
            </a:avLst>
          </a:prstGeom>
          <a:gradFill flip="none" rotWithShape="1">
            <a:gsLst>
              <a:gs pos="0">
                <a:srgbClr val="49C5B1">
                  <a:alpha val="45000"/>
                </a:srgbClr>
              </a:gs>
              <a:gs pos="100000">
                <a:srgbClr val="F4364C">
                  <a:alpha val="24000"/>
                </a:srgbClr>
              </a:gs>
              <a:gs pos="67000">
                <a:srgbClr val="C03BC4">
                  <a:alpha val="61000"/>
                </a:srgbClr>
              </a:gs>
              <a:gs pos="33000">
                <a:srgbClr val="0078D4">
                  <a:alpha val="74000"/>
                </a:srgbClr>
              </a:gs>
            </a:gsLst>
            <a:path path="circle">
              <a:fillToRect l="100000" t="100000"/>
            </a:path>
            <a:tileRect r="-100000" b="-100000"/>
          </a:gradFill>
          <a:ln w="63897" cap="flat">
            <a:noFill/>
            <a:prstDash val="solid"/>
            <a:miter/>
          </a:ln>
          <a:effectLst>
            <a:outerShdw blurRad="63500" dist="63500" dir="2700000" algn="tl" rotWithShape="0">
              <a:prstClr val="black">
                <a:alpha val="20000"/>
              </a:prst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AU" sz="1800" b="1" i="0" u="none" strike="noStrike" kern="1200" cap="none" spc="0" normalizeH="0" baseline="0" noProof="0">
                <a:ln w="3175">
                  <a:noFill/>
                </a:ln>
                <a:gradFill>
                  <a:gsLst>
                    <a:gs pos="28000">
                      <a:srgbClr val="FFFFFF"/>
                    </a:gs>
                    <a:gs pos="53147">
                      <a:srgbClr val="FFFFFF"/>
                    </a:gs>
                  </a:gsLst>
                  <a:path path="circle">
                    <a:fillToRect l="100000" b="100000"/>
                  </a:path>
                </a:gradFill>
                <a:effectLst/>
                <a:uLnTx/>
                <a:uFillTx/>
                <a:latin typeface="Segoe UI Semibold"/>
                <a:ea typeface="+mn-ea"/>
                <a:cs typeface="Segoe UI"/>
              </a:rPr>
              <a:t>Applications and Users</a:t>
            </a:r>
          </a:p>
        </p:txBody>
      </p:sp>
      <p:sp>
        <p:nvSpPr>
          <p:cNvPr id="5" name="Rounded Rectangle 4">
            <a:extLst>
              <a:ext uri="{FF2B5EF4-FFF2-40B4-BE49-F238E27FC236}">
                <a16:creationId xmlns:a16="http://schemas.microsoft.com/office/drawing/2014/main" id="{9B5EB920-4156-DFE0-6078-05C691CA4AE2}"/>
              </a:ext>
            </a:extLst>
          </p:cNvPr>
          <p:cNvSpPr/>
          <p:nvPr/>
        </p:nvSpPr>
        <p:spPr bwMode="auto">
          <a:xfrm>
            <a:off x="3983196" y="3744570"/>
            <a:ext cx="4515344" cy="1893050"/>
          </a:xfrm>
          <a:prstGeom prst="roundRect">
            <a:avLst>
              <a:gd name="adj" fmla="val 10260"/>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22" name="Rounded Rectangle 4">
            <a:extLst>
              <a:ext uri="{FF2B5EF4-FFF2-40B4-BE49-F238E27FC236}">
                <a16:creationId xmlns:a16="http://schemas.microsoft.com/office/drawing/2014/main" id="{3BAFFC0A-321E-DDAE-B6E5-07D61ECE98B9}"/>
              </a:ext>
            </a:extLst>
          </p:cNvPr>
          <p:cNvSpPr/>
          <p:nvPr/>
        </p:nvSpPr>
        <p:spPr bwMode="auto">
          <a:xfrm>
            <a:off x="596781" y="3744570"/>
            <a:ext cx="3200667" cy="1893050"/>
          </a:xfrm>
          <a:prstGeom prst="roundRect">
            <a:avLst>
              <a:gd name="adj" fmla="val 10260"/>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AI Models</a:t>
            </a:r>
          </a:p>
        </p:txBody>
      </p:sp>
      <p:sp>
        <p:nvSpPr>
          <p:cNvPr id="3" name="Rounded Rectangle 4">
            <a:extLst>
              <a:ext uri="{FF2B5EF4-FFF2-40B4-BE49-F238E27FC236}">
                <a16:creationId xmlns:a16="http://schemas.microsoft.com/office/drawing/2014/main" id="{3950A4D6-7595-F99A-77C1-FE07DE46BA48}"/>
              </a:ext>
            </a:extLst>
          </p:cNvPr>
          <p:cNvSpPr/>
          <p:nvPr/>
        </p:nvSpPr>
        <p:spPr bwMode="auto">
          <a:xfrm>
            <a:off x="8791062" y="1935614"/>
            <a:ext cx="2708862" cy="3702006"/>
          </a:xfrm>
          <a:prstGeom prst="roundRect">
            <a:avLst>
              <a:gd name="adj" fmla="val 10260"/>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4" name="Rounded Rectangle 4">
            <a:extLst>
              <a:ext uri="{FF2B5EF4-FFF2-40B4-BE49-F238E27FC236}">
                <a16:creationId xmlns:a16="http://schemas.microsoft.com/office/drawing/2014/main" id="{D09E3A1C-F6C7-648A-ED8D-97741EE920E0}"/>
              </a:ext>
            </a:extLst>
          </p:cNvPr>
          <p:cNvSpPr/>
          <p:nvPr/>
        </p:nvSpPr>
        <p:spPr bwMode="auto">
          <a:xfrm>
            <a:off x="602691" y="5798543"/>
            <a:ext cx="10897233" cy="588509"/>
          </a:xfrm>
          <a:prstGeom prst="roundRect">
            <a:avLst>
              <a:gd name="adj" fmla="val 10260"/>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Hosts</a:t>
            </a:r>
          </a:p>
        </p:txBody>
      </p:sp>
      <p:sp>
        <p:nvSpPr>
          <p:cNvPr id="18" name="TextBox 17">
            <a:extLst>
              <a:ext uri="{FF2B5EF4-FFF2-40B4-BE49-F238E27FC236}">
                <a16:creationId xmlns:a16="http://schemas.microsoft.com/office/drawing/2014/main" id="{203B8EC9-6FC6-EAA7-7A8B-91F07FBFC173}"/>
              </a:ext>
            </a:extLst>
          </p:cNvPr>
          <p:cNvSpPr txBox="1"/>
          <p:nvPr/>
        </p:nvSpPr>
        <p:spPr>
          <a:xfrm>
            <a:off x="4156211" y="3859781"/>
            <a:ext cx="2861534"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Inferencing Endpoints</a:t>
            </a:r>
          </a:p>
        </p:txBody>
      </p:sp>
      <p:sp>
        <p:nvSpPr>
          <p:cNvPr id="21" name="TextBox 20">
            <a:extLst>
              <a:ext uri="{FF2B5EF4-FFF2-40B4-BE49-F238E27FC236}">
                <a16:creationId xmlns:a16="http://schemas.microsoft.com/office/drawing/2014/main" id="{262307A1-95E7-D750-B79D-AA93E8C0278D}"/>
              </a:ext>
            </a:extLst>
          </p:cNvPr>
          <p:cNvSpPr txBox="1"/>
          <p:nvPr/>
        </p:nvSpPr>
        <p:spPr>
          <a:xfrm>
            <a:off x="9890133" y="1975370"/>
            <a:ext cx="953574"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Data</a:t>
            </a:r>
          </a:p>
        </p:txBody>
      </p:sp>
      <p:pic>
        <p:nvPicPr>
          <p:cNvPr id="23" name="Graphic 22">
            <a:extLst>
              <a:ext uri="{FF2B5EF4-FFF2-40B4-BE49-F238E27FC236}">
                <a16:creationId xmlns:a16="http://schemas.microsoft.com/office/drawing/2014/main" id="{BCF6FCD4-C66A-B12A-C83D-1EB381FB5B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9737" y="2475026"/>
            <a:ext cx="424309" cy="424309"/>
          </a:xfrm>
          <a:prstGeom prst="rect">
            <a:avLst/>
          </a:prstGeom>
        </p:spPr>
      </p:pic>
      <p:sp>
        <p:nvSpPr>
          <p:cNvPr id="24" name="TextBox 23">
            <a:extLst>
              <a:ext uri="{FF2B5EF4-FFF2-40B4-BE49-F238E27FC236}">
                <a16:creationId xmlns:a16="http://schemas.microsoft.com/office/drawing/2014/main" id="{03708169-F799-10DF-4FC0-5DDD6FFD1BE7}"/>
              </a:ext>
            </a:extLst>
          </p:cNvPr>
          <p:cNvSpPr txBox="1"/>
          <p:nvPr/>
        </p:nvSpPr>
        <p:spPr>
          <a:xfrm>
            <a:off x="43159" y="2978888"/>
            <a:ext cx="2134700" cy="369332"/>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AI Studio</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25" name="Picture 4" descr="HR scenario: Manage internal job transitions (Copilot Scenario Library ...">
            <a:extLst>
              <a:ext uri="{FF2B5EF4-FFF2-40B4-BE49-F238E27FC236}">
                <a16:creationId xmlns:a16="http://schemas.microsoft.com/office/drawing/2014/main" id="{D51D5EF0-84A0-B6DE-12B1-04CE4D6581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7692" y="2424065"/>
            <a:ext cx="537080" cy="480687"/>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0A4A46F4-CAB4-7ABD-0B0C-AC087A6D8D48}"/>
              </a:ext>
            </a:extLst>
          </p:cNvPr>
          <p:cNvSpPr txBox="1"/>
          <p:nvPr/>
        </p:nvSpPr>
        <p:spPr>
          <a:xfrm>
            <a:off x="1580672" y="2992071"/>
            <a:ext cx="2134700" cy="369332"/>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Microsoft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Copilot Studio</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FE91D0F3-7195-FDEE-65B6-EE3148DF328D}"/>
              </a:ext>
            </a:extLst>
          </p:cNvPr>
          <p:cNvSpPr txBox="1"/>
          <p:nvPr/>
        </p:nvSpPr>
        <p:spPr>
          <a:xfrm>
            <a:off x="5823039" y="3104386"/>
            <a:ext cx="1374005"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Semantic Kernel</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7319B932-9725-E14D-837E-2E6E37D31662}"/>
              </a:ext>
            </a:extLst>
          </p:cNvPr>
          <p:cNvSpPr txBox="1"/>
          <p:nvPr/>
        </p:nvSpPr>
        <p:spPr>
          <a:xfrm>
            <a:off x="7197044" y="3091203"/>
            <a:ext cx="1374005"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LangChain</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64" name="Picture 63">
            <a:extLst>
              <a:ext uri="{FF2B5EF4-FFF2-40B4-BE49-F238E27FC236}">
                <a16:creationId xmlns:a16="http://schemas.microsoft.com/office/drawing/2014/main" id="{6E5D5D8E-3464-53B4-B50A-D002A75079D3}"/>
              </a:ext>
            </a:extLst>
          </p:cNvPr>
          <p:cNvPicPr>
            <a:picLocks noChangeAspect="1"/>
          </p:cNvPicPr>
          <p:nvPr/>
        </p:nvPicPr>
        <p:blipFill>
          <a:blip r:embed="rId6"/>
          <a:stretch>
            <a:fillRect/>
          </a:stretch>
        </p:blipFill>
        <p:spPr>
          <a:xfrm>
            <a:off x="7466185" y="2403145"/>
            <a:ext cx="785292" cy="587849"/>
          </a:xfrm>
          <a:prstGeom prst="rect">
            <a:avLst/>
          </a:prstGeom>
        </p:spPr>
      </p:pic>
      <p:pic>
        <p:nvPicPr>
          <p:cNvPr id="67" name="Picture 66">
            <a:extLst>
              <a:ext uri="{FF2B5EF4-FFF2-40B4-BE49-F238E27FC236}">
                <a16:creationId xmlns:a16="http://schemas.microsoft.com/office/drawing/2014/main" id="{38AB53F4-FB1B-0D65-6A3A-938CCAF88D11}"/>
              </a:ext>
            </a:extLst>
          </p:cNvPr>
          <p:cNvPicPr>
            <a:picLocks noChangeAspect="1"/>
          </p:cNvPicPr>
          <p:nvPr/>
        </p:nvPicPr>
        <p:blipFill>
          <a:blip r:embed="rId7"/>
          <a:stretch>
            <a:fillRect/>
          </a:stretch>
        </p:blipFill>
        <p:spPr>
          <a:xfrm>
            <a:off x="5059527" y="2423929"/>
            <a:ext cx="590043" cy="590043"/>
          </a:xfrm>
          <a:prstGeom prst="rect">
            <a:avLst/>
          </a:prstGeom>
        </p:spPr>
      </p:pic>
      <p:sp>
        <p:nvSpPr>
          <p:cNvPr id="68" name="TextBox 67">
            <a:extLst>
              <a:ext uri="{FF2B5EF4-FFF2-40B4-BE49-F238E27FC236}">
                <a16:creationId xmlns:a16="http://schemas.microsoft.com/office/drawing/2014/main" id="{05E4B97F-9F9A-0C1E-B1D3-F915D52AB60D}"/>
              </a:ext>
            </a:extLst>
          </p:cNvPr>
          <p:cNvSpPr txBox="1"/>
          <p:nvPr/>
        </p:nvSpPr>
        <p:spPr>
          <a:xfrm>
            <a:off x="4677302" y="3131776"/>
            <a:ext cx="1374005"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PyTorch</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grpSp>
        <p:nvGrpSpPr>
          <p:cNvPr id="69" name="Graphic 15" descr="Instance Pools&#10; icon">
            <a:extLst>
              <a:ext uri="{FF2B5EF4-FFF2-40B4-BE49-F238E27FC236}">
                <a16:creationId xmlns:a16="http://schemas.microsoft.com/office/drawing/2014/main" id="{AD7C0899-B8F7-BADC-5FAD-566268461292}"/>
              </a:ext>
            </a:extLst>
          </p:cNvPr>
          <p:cNvGrpSpPr>
            <a:grpSpLocks noChangeAspect="1"/>
          </p:cNvGrpSpPr>
          <p:nvPr/>
        </p:nvGrpSpPr>
        <p:grpSpPr>
          <a:xfrm>
            <a:off x="4917877" y="5874856"/>
            <a:ext cx="339480" cy="439719"/>
            <a:chOff x="9360587" y="3761443"/>
            <a:chExt cx="319279" cy="413552"/>
          </a:xfrm>
        </p:grpSpPr>
        <p:sp>
          <p:nvSpPr>
            <p:cNvPr id="70" name="Freeform: Shape 69">
              <a:extLst>
                <a:ext uri="{FF2B5EF4-FFF2-40B4-BE49-F238E27FC236}">
                  <a16:creationId xmlns:a16="http://schemas.microsoft.com/office/drawing/2014/main" id="{1FAA55CC-9F6A-70C1-17D4-690AA28CBD04}"/>
                </a:ext>
              </a:extLst>
            </p:cNvPr>
            <p:cNvSpPr/>
            <p:nvPr/>
          </p:nvSpPr>
          <p:spPr>
            <a:xfrm>
              <a:off x="9360587" y="3761443"/>
              <a:ext cx="319279" cy="413552"/>
            </a:xfrm>
            <a:custGeom>
              <a:avLst/>
              <a:gdLst>
                <a:gd name="connsiteX0" fmla="*/ 319280 w 319279"/>
                <a:gd name="connsiteY0" fmla="*/ 395021 h 413552"/>
                <a:gd name="connsiteX1" fmla="*/ 300748 w 319279"/>
                <a:gd name="connsiteY1" fmla="*/ 413553 h 413552"/>
                <a:gd name="connsiteX2" fmla="*/ 18544 w 319279"/>
                <a:gd name="connsiteY2" fmla="*/ 413553 h 413552"/>
                <a:gd name="connsiteX3" fmla="*/ 12 w 319279"/>
                <a:gd name="connsiteY3" fmla="*/ 395021 h 413552"/>
                <a:gd name="connsiteX4" fmla="*/ 12 w 319279"/>
                <a:gd name="connsiteY4" fmla="*/ 18532 h 413552"/>
                <a:gd name="connsiteX5" fmla="*/ 17232 w 319279"/>
                <a:gd name="connsiteY5" fmla="*/ 12 h 413552"/>
                <a:gd name="connsiteX6" fmla="*/ 17894 w 319279"/>
                <a:gd name="connsiteY6" fmla="*/ 0 h 413552"/>
                <a:gd name="connsiteX7" fmla="*/ 300748 w 319279"/>
                <a:gd name="connsiteY7" fmla="*/ 0 h 413552"/>
                <a:gd name="connsiteX8" fmla="*/ 319280 w 319279"/>
                <a:gd name="connsiteY8" fmla="*/ 18532 h 41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279" h="413552">
                  <a:moveTo>
                    <a:pt x="319280" y="395021"/>
                  </a:moveTo>
                  <a:cubicBezTo>
                    <a:pt x="318942" y="405113"/>
                    <a:pt x="310840" y="413214"/>
                    <a:pt x="300748" y="413553"/>
                  </a:cubicBezTo>
                  <a:lnTo>
                    <a:pt x="18544" y="413553"/>
                  </a:lnTo>
                  <a:cubicBezTo>
                    <a:pt x="8382" y="413380"/>
                    <a:pt x="186" y="405184"/>
                    <a:pt x="12" y="395021"/>
                  </a:cubicBezTo>
                  <a:lnTo>
                    <a:pt x="12" y="18532"/>
                  </a:lnTo>
                  <a:cubicBezTo>
                    <a:pt x="-347" y="8662"/>
                    <a:pt x="7362" y="371"/>
                    <a:pt x="17232" y="12"/>
                  </a:cubicBezTo>
                  <a:cubicBezTo>
                    <a:pt x="17452" y="4"/>
                    <a:pt x="17673" y="0"/>
                    <a:pt x="17894" y="0"/>
                  </a:cubicBezTo>
                  <a:lnTo>
                    <a:pt x="300748" y="0"/>
                  </a:lnTo>
                  <a:cubicBezTo>
                    <a:pt x="310983" y="0"/>
                    <a:pt x="319280" y="8297"/>
                    <a:pt x="319280" y="18532"/>
                  </a:cubicBezTo>
                  <a:close/>
                </a:path>
              </a:pathLst>
            </a:custGeom>
            <a:gradFill>
              <a:gsLst>
                <a:gs pos="0">
                  <a:srgbClr val="949494"/>
                </a:gs>
                <a:gs pos="64000">
                  <a:srgbClr val="A2A2A2"/>
                </a:gs>
                <a:gs pos="100000">
                  <a:srgbClr val="D7D2CB"/>
                </a:gs>
              </a:gsLst>
              <a:lin ang="16500000" scaled="0"/>
            </a:gradFill>
            <a:ln w="6350" cap="flat">
              <a:solidFill>
                <a:srgbClr val="8C8279">
                  <a:alpha val="33000"/>
                </a:srgb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D189132B-5C8A-78A1-5874-234CEBA78EA6}"/>
                </a:ext>
              </a:extLst>
            </p:cNvPr>
            <p:cNvSpPr/>
            <p:nvPr/>
          </p:nvSpPr>
          <p:spPr>
            <a:xfrm>
              <a:off x="9407415" y="3814421"/>
              <a:ext cx="229574" cy="69266"/>
            </a:xfrm>
            <a:custGeom>
              <a:avLst/>
              <a:gdLst>
                <a:gd name="connsiteX0" fmla="*/ 2 w 229574"/>
                <a:gd name="connsiteY0" fmla="*/ 34804 h 69266"/>
                <a:gd name="connsiteX1" fmla="*/ 34138 w 229574"/>
                <a:gd name="connsiteY1" fmla="*/ 18 h 69266"/>
                <a:gd name="connsiteX2" fmla="*/ 34464 w 229574"/>
                <a:gd name="connsiteY2" fmla="*/ 16 h 69266"/>
                <a:gd name="connsiteX3" fmla="*/ 193773 w 229574"/>
                <a:gd name="connsiteY3" fmla="*/ 16 h 69266"/>
                <a:gd name="connsiteX4" fmla="*/ 229536 w 229574"/>
                <a:gd name="connsiteY4" fmla="*/ 32528 h 69266"/>
                <a:gd name="connsiteX5" fmla="*/ 229536 w 229574"/>
                <a:gd name="connsiteY5" fmla="*/ 32528 h 69266"/>
                <a:gd name="connsiteX6" fmla="*/ 229536 w 229574"/>
                <a:gd name="connsiteY6" fmla="*/ 32528 h 69266"/>
                <a:gd name="connsiteX7" fmla="*/ 196087 w 229574"/>
                <a:gd name="connsiteY7" fmla="*/ 69229 h 69266"/>
                <a:gd name="connsiteX8" fmla="*/ 194423 w 229574"/>
                <a:gd name="connsiteY8" fmla="*/ 69267 h 69266"/>
                <a:gd name="connsiteX9" fmla="*/ 34464 w 229574"/>
                <a:gd name="connsiteY9" fmla="*/ 69267 h 69266"/>
                <a:gd name="connsiteX10" fmla="*/ 2 w 229574"/>
                <a:gd name="connsiteY10" fmla="*/ 34804 h 6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74" h="69266">
                  <a:moveTo>
                    <a:pt x="2" y="34804"/>
                  </a:moveTo>
                  <a:cubicBezTo>
                    <a:pt x="-178" y="15771"/>
                    <a:pt x="15105" y="197"/>
                    <a:pt x="34138" y="18"/>
                  </a:cubicBezTo>
                  <a:cubicBezTo>
                    <a:pt x="34246" y="17"/>
                    <a:pt x="34355" y="16"/>
                    <a:pt x="34464" y="16"/>
                  </a:cubicBezTo>
                  <a:lnTo>
                    <a:pt x="193773" y="16"/>
                  </a:lnTo>
                  <a:cubicBezTo>
                    <a:pt x="212506" y="-549"/>
                    <a:pt x="228319" y="13827"/>
                    <a:pt x="229536" y="32528"/>
                  </a:cubicBezTo>
                  <a:lnTo>
                    <a:pt x="229536" y="32528"/>
                  </a:lnTo>
                  <a:lnTo>
                    <a:pt x="229536" y="32528"/>
                  </a:lnTo>
                  <a:cubicBezTo>
                    <a:pt x="230434" y="51900"/>
                    <a:pt x="215458" y="68331"/>
                    <a:pt x="196087" y="69229"/>
                  </a:cubicBezTo>
                  <a:cubicBezTo>
                    <a:pt x="195533" y="69255"/>
                    <a:pt x="194978" y="69267"/>
                    <a:pt x="194423" y="69267"/>
                  </a:cubicBezTo>
                  <a:lnTo>
                    <a:pt x="34464" y="69267"/>
                  </a:lnTo>
                  <a:cubicBezTo>
                    <a:pt x="15576" y="68920"/>
                    <a:pt x="348" y="53692"/>
                    <a:pt x="2" y="34804"/>
                  </a:cubicBezTo>
                  <a:close/>
                </a:path>
              </a:pathLst>
            </a:custGeom>
            <a:solidFill>
              <a:srgbClr val="2A446F"/>
            </a:solidFill>
            <a:ln w="32279" cap="flat">
              <a:noFill/>
              <a:prstDash val="solid"/>
              <a:miter/>
            </a:ln>
            <a:effectLst>
              <a:innerShdw blurRad="63500" dist="12700" dir="12600000">
                <a:prstClr val="black">
                  <a:alpha val="50000"/>
                </a:prstClr>
              </a:inn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1F6A98E4-93A1-1F83-9793-90E08E010623}"/>
                </a:ext>
              </a:extLst>
            </p:cNvPr>
            <p:cNvSpPr/>
            <p:nvPr/>
          </p:nvSpPr>
          <p:spPr>
            <a:xfrm>
              <a:off x="9420422" y="3825817"/>
              <a:ext cx="46817" cy="46817"/>
            </a:xfrm>
            <a:custGeom>
              <a:avLst/>
              <a:gdLst>
                <a:gd name="connsiteX0" fmla="*/ 46817 w 46817"/>
                <a:gd name="connsiteY0" fmla="*/ 23409 h 46817"/>
                <a:gd name="connsiteX1" fmla="*/ 23409 w 46817"/>
                <a:gd name="connsiteY1" fmla="*/ 46817 h 46817"/>
                <a:gd name="connsiteX2" fmla="*/ 0 w 46817"/>
                <a:gd name="connsiteY2" fmla="*/ 23409 h 46817"/>
                <a:gd name="connsiteX3" fmla="*/ 23409 w 46817"/>
                <a:gd name="connsiteY3" fmla="*/ 0 h 46817"/>
                <a:gd name="connsiteX4" fmla="*/ 46817 w 46817"/>
                <a:gd name="connsiteY4" fmla="*/ 23409 h 46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17" h="46817">
                  <a:moveTo>
                    <a:pt x="46817" y="23409"/>
                  </a:moveTo>
                  <a:cubicBezTo>
                    <a:pt x="46817" y="36337"/>
                    <a:pt x="36337" y="46817"/>
                    <a:pt x="23409" y="46817"/>
                  </a:cubicBezTo>
                  <a:cubicBezTo>
                    <a:pt x="10480" y="46817"/>
                    <a:pt x="0" y="36337"/>
                    <a:pt x="0" y="23409"/>
                  </a:cubicBezTo>
                  <a:cubicBezTo>
                    <a:pt x="0" y="10480"/>
                    <a:pt x="10480" y="0"/>
                    <a:pt x="23409" y="0"/>
                  </a:cubicBezTo>
                  <a:cubicBezTo>
                    <a:pt x="36337" y="0"/>
                    <a:pt x="46817" y="10480"/>
                    <a:pt x="46817" y="23409"/>
                  </a:cubicBezTo>
                  <a:close/>
                </a:path>
              </a:pathLst>
            </a:custGeom>
            <a:gradFill flip="none" rotWithShape="1">
              <a:gsLst>
                <a:gs pos="20000">
                  <a:srgbClr val="49C5B1"/>
                </a:gs>
                <a:gs pos="0">
                  <a:srgbClr val="B9DCD2"/>
                </a:gs>
                <a:gs pos="46000">
                  <a:schemeClr val="accent3"/>
                </a:gs>
                <a:gs pos="100000">
                  <a:srgbClr val="4B93BA"/>
                </a:gs>
              </a:gsLst>
              <a:path path="circle">
                <a:fillToRect l="100000" b="100000"/>
              </a:path>
              <a:tileRect t="-100000" r="-100000"/>
            </a:gradFill>
            <a:ln w="32279" cap="flat">
              <a:noFill/>
              <a:prstDash val="solid"/>
              <a:miter/>
            </a:ln>
            <a:effectLst>
              <a:innerShdw blurRad="38100" dist="12700" dir="18900000">
                <a:srgbClr val="8DC8E8">
                  <a:alpha val="50000"/>
                </a:srgbClr>
              </a:inn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F0CDF4B8-B978-A060-CDC2-B5B0962BA7B1}"/>
                </a:ext>
              </a:extLst>
            </p:cNvPr>
            <p:cNvSpPr/>
            <p:nvPr/>
          </p:nvSpPr>
          <p:spPr>
            <a:xfrm>
              <a:off x="9407415" y="3907843"/>
              <a:ext cx="229574" cy="69266"/>
            </a:xfrm>
            <a:custGeom>
              <a:avLst/>
              <a:gdLst>
                <a:gd name="connsiteX0" fmla="*/ 2 w 229574"/>
                <a:gd name="connsiteY0" fmla="*/ 34804 h 69266"/>
                <a:gd name="connsiteX1" fmla="*/ 34138 w 229574"/>
                <a:gd name="connsiteY1" fmla="*/ 18 h 69266"/>
                <a:gd name="connsiteX2" fmla="*/ 34464 w 229574"/>
                <a:gd name="connsiteY2" fmla="*/ 16 h 69266"/>
                <a:gd name="connsiteX3" fmla="*/ 193773 w 229574"/>
                <a:gd name="connsiteY3" fmla="*/ 16 h 69266"/>
                <a:gd name="connsiteX4" fmla="*/ 229536 w 229574"/>
                <a:gd name="connsiteY4" fmla="*/ 32528 h 69266"/>
                <a:gd name="connsiteX5" fmla="*/ 229536 w 229574"/>
                <a:gd name="connsiteY5" fmla="*/ 32528 h 69266"/>
                <a:gd name="connsiteX6" fmla="*/ 229536 w 229574"/>
                <a:gd name="connsiteY6" fmla="*/ 32528 h 69266"/>
                <a:gd name="connsiteX7" fmla="*/ 196087 w 229574"/>
                <a:gd name="connsiteY7" fmla="*/ 69229 h 69266"/>
                <a:gd name="connsiteX8" fmla="*/ 194423 w 229574"/>
                <a:gd name="connsiteY8" fmla="*/ 69267 h 69266"/>
                <a:gd name="connsiteX9" fmla="*/ 34464 w 229574"/>
                <a:gd name="connsiteY9" fmla="*/ 69267 h 69266"/>
                <a:gd name="connsiteX10" fmla="*/ 2 w 229574"/>
                <a:gd name="connsiteY10" fmla="*/ 34804 h 6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74" h="69266">
                  <a:moveTo>
                    <a:pt x="2" y="34804"/>
                  </a:moveTo>
                  <a:cubicBezTo>
                    <a:pt x="-178" y="15771"/>
                    <a:pt x="15105" y="197"/>
                    <a:pt x="34138" y="18"/>
                  </a:cubicBezTo>
                  <a:cubicBezTo>
                    <a:pt x="34246" y="17"/>
                    <a:pt x="34355" y="16"/>
                    <a:pt x="34464" y="16"/>
                  </a:cubicBezTo>
                  <a:lnTo>
                    <a:pt x="193773" y="16"/>
                  </a:lnTo>
                  <a:cubicBezTo>
                    <a:pt x="212506" y="-549"/>
                    <a:pt x="228319" y="13827"/>
                    <a:pt x="229536" y="32528"/>
                  </a:cubicBezTo>
                  <a:lnTo>
                    <a:pt x="229536" y="32528"/>
                  </a:lnTo>
                  <a:lnTo>
                    <a:pt x="229536" y="32528"/>
                  </a:lnTo>
                  <a:cubicBezTo>
                    <a:pt x="230434" y="51900"/>
                    <a:pt x="215458" y="68331"/>
                    <a:pt x="196087" y="69229"/>
                  </a:cubicBezTo>
                  <a:cubicBezTo>
                    <a:pt x="195533" y="69255"/>
                    <a:pt x="194978" y="69267"/>
                    <a:pt x="194423" y="69267"/>
                  </a:cubicBezTo>
                  <a:lnTo>
                    <a:pt x="34464" y="69267"/>
                  </a:lnTo>
                  <a:cubicBezTo>
                    <a:pt x="15576" y="68920"/>
                    <a:pt x="348" y="53692"/>
                    <a:pt x="2" y="34804"/>
                  </a:cubicBezTo>
                  <a:close/>
                </a:path>
              </a:pathLst>
            </a:custGeom>
            <a:solidFill>
              <a:srgbClr val="2A446F"/>
            </a:solidFill>
            <a:ln w="32279" cap="flat">
              <a:noFill/>
              <a:prstDash val="solid"/>
              <a:miter/>
            </a:ln>
            <a:effectLst>
              <a:innerShdw blurRad="63500" dist="12700" dir="12600000">
                <a:prstClr val="black">
                  <a:alpha val="50000"/>
                </a:prstClr>
              </a:inn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4D3D2BBB-8C88-55B9-78D1-E317DC780E65}"/>
                </a:ext>
              </a:extLst>
            </p:cNvPr>
            <p:cNvSpPr/>
            <p:nvPr/>
          </p:nvSpPr>
          <p:spPr>
            <a:xfrm>
              <a:off x="9420422" y="3919239"/>
              <a:ext cx="46817" cy="46817"/>
            </a:xfrm>
            <a:custGeom>
              <a:avLst/>
              <a:gdLst>
                <a:gd name="connsiteX0" fmla="*/ 46817 w 46817"/>
                <a:gd name="connsiteY0" fmla="*/ 23409 h 46817"/>
                <a:gd name="connsiteX1" fmla="*/ 23409 w 46817"/>
                <a:gd name="connsiteY1" fmla="*/ 46817 h 46817"/>
                <a:gd name="connsiteX2" fmla="*/ 0 w 46817"/>
                <a:gd name="connsiteY2" fmla="*/ 23409 h 46817"/>
                <a:gd name="connsiteX3" fmla="*/ 23409 w 46817"/>
                <a:gd name="connsiteY3" fmla="*/ 0 h 46817"/>
                <a:gd name="connsiteX4" fmla="*/ 46817 w 46817"/>
                <a:gd name="connsiteY4" fmla="*/ 23409 h 46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17" h="46817">
                  <a:moveTo>
                    <a:pt x="46817" y="23409"/>
                  </a:moveTo>
                  <a:cubicBezTo>
                    <a:pt x="46817" y="36337"/>
                    <a:pt x="36337" y="46817"/>
                    <a:pt x="23409" y="46817"/>
                  </a:cubicBezTo>
                  <a:cubicBezTo>
                    <a:pt x="10480" y="46817"/>
                    <a:pt x="0" y="36337"/>
                    <a:pt x="0" y="23409"/>
                  </a:cubicBezTo>
                  <a:cubicBezTo>
                    <a:pt x="0" y="10480"/>
                    <a:pt x="10480" y="0"/>
                    <a:pt x="23409" y="0"/>
                  </a:cubicBezTo>
                  <a:cubicBezTo>
                    <a:pt x="36337" y="0"/>
                    <a:pt x="46817" y="10480"/>
                    <a:pt x="46817" y="23409"/>
                  </a:cubicBezTo>
                  <a:close/>
                </a:path>
              </a:pathLst>
            </a:custGeom>
            <a:gradFill flip="none" rotWithShape="1">
              <a:gsLst>
                <a:gs pos="20000">
                  <a:srgbClr val="49C5B1"/>
                </a:gs>
                <a:gs pos="0">
                  <a:srgbClr val="B9DCD2"/>
                </a:gs>
                <a:gs pos="46000">
                  <a:schemeClr val="accent3"/>
                </a:gs>
                <a:gs pos="100000">
                  <a:srgbClr val="4B93BA"/>
                </a:gs>
              </a:gsLst>
              <a:path path="circle">
                <a:fillToRect l="100000" b="100000"/>
              </a:path>
              <a:tileRect t="-100000" r="-100000"/>
            </a:gradFill>
            <a:ln w="32279" cap="flat">
              <a:noFill/>
              <a:prstDash val="solid"/>
              <a:miter/>
            </a:ln>
            <a:effectLst>
              <a:innerShdw blurRad="38100" dist="12700" dir="18900000">
                <a:srgbClr val="8DC8E8">
                  <a:alpha val="50000"/>
                </a:srgbClr>
              </a:inn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2050" name="Picture 2" descr="Cloud icon - Free download on Iconfinder">
            <a:extLst>
              <a:ext uri="{FF2B5EF4-FFF2-40B4-BE49-F238E27FC236}">
                <a16:creationId xmlns:a16="http://schemas.microsoft.com/office/drawing/2014/main" id="{A8A5E626-57A3-3973-DF0D-24D2681E7A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88199" y="5713760"/>
            <a:ext cx="761913" cy="761913"/>
          </a:xfrm>
          <a:prstGeom prst="rect">
            <a:avLst/>
          </a:prstGeom>
          <a:noFill/>
          <a:extLst>
            <a:ext uri="{909E8E84-426E-40DD-AFC4-6F175D3DCCD1}">
              <a14:hiddenFill xmlns:a14="http://schemas.microsoft.com/office/drawing/2010/main">
                <a:solidFill>
                  <a:srgbClr val="FFFFFF"/>
                </a:solidFill>
              </a14:hiddenFill>
            </a:ext>
          </a:extLst>
        </p:spPr>
      </p:pic>
      <p:pic>
        <p:nvPicPr>
          <p:cNvPr id="78" name="Graphic 77">
            <a:extLst>
              <a:ext uri="{FF2B5EF4-FFF2-40B4-BE49-F238E27FC236}">
                <a16:creationId xmlns:a16="http://schemas.microsoft.com/office/drawing/2014/main" id="{6F20F532-8A33-3365-48EA-285804FB867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63736" y="2252369"/>
            <a:ext cx="454904" cy="454904"/>
          </a:xfrm>
          <a:prstGeom prst="rect">
            <a:avLst/>
          </a:prstGeom>
        </p:spPr>
      </p:pic>
      <p:sp>
        <p:nvSpPr>
          <p:cNvPr id="79" name="TextBox 78">
            <a:extLst>
              <a:ext uri="{FF2B5EF4-FFF2-40B4-BE49-F238E27FC236}">
                <a16:creationId xmlns:a16="http://schemas.microsoft.com/office/drawing/2014/main" id="{28467559-58CB-64E8-B2FC-1A11DCA4176E}"/>
              </a:ext>
            </a:extLst>
          </p:cNvPr>
          <p:cNvSpPr txBox="1"/>
          <p:nvPr/>
        </p:nvSpPr>
        <p:spPr>
          <a:xfrm>
            <a:off x="9136453" y="2692595"/>
            <a:ext cx="2079121"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Azure AI Search Index</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TextBox 79">
            <a:extLst>
              <a:ext uri="{FF2B5EF4-FFF2-40B4-BE49-F238E27FC236}">
                <a16:creationId xmlns:a16="http://schemas.microsoft.com/office/drawing/2014/main" id="{280F72C8-6FD9-0CEF-0423-E5CDC24DA183}"/>
              </a:ext>
            </a:extLst>
          </p:cNvPr>
          <p:cNvSpPr txBox="1"/>
          <p:nvPr/>
        </p:nvSpPr>
        <p:spPr>
          <a:xfrm>
            <a:off x="9399860" y="3457557"/>
            <a:ext cx="1552306"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Your data</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0CAFBB36-E4FA-B8ED-0030-D5C7431C8257}"/>
              </a:ext>
            </a:extLst>
          </p:cNvPr>
          <p:cNvGrpSpPr/>
          <p:nvPr/>
        </p:nvGrpSpPr>
        <p:grpSpPr>
          <a:xfrm>
            <a:off x="9987485" y="3100113"/>
            <a:ext cx="393349" cy="297991"/>
            <a:chOff x="4646119" y="2417089"/>
            <a:chExt cx="724888" cy="604073"/>
          </a:xfrm>
        </p:grpSpPr>
        <p:sp>
          <p:nvSpPr>
            <p:cNvPr id="82" name="Rectangle: Rounded Corners 81">
              <a:extLst>
                <a:ext uri="{FF2B5EF4-FFF2-40B4-BE49-F238E27FC236}">
                  <a16:creationId xmlns:a16="http://schemas.microsoft.com/office/drawing/2014/main" id="{4F45B67C-CA09-3239-F1D0-B91E656818FE}"/>
                </a:ext>
              </a:extLst>
            </p:cNvPr>
            <p:cNvSpPr/>
            <p:nvPr/>
          </p:nvSpPr>
          <p:spPr bwMode="auto">
            <a:xfrm>
              <a:off x="4646119" y="2417089"/>
              <a:ext cx="724888" cy="604073"/>
            </a:xfrm>
            <a:prstGeom prst="roundRect">
              <a:avLst>
                <a:gd name="adj" fmla="val 621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83" name="Group 82">
              <a:extLst>
                <a:ext uri="{FF2B5EF4-FFF2-40B4-BE49-F238E27FC236}">
                  <a16:creationId xmlns:a16="http://schemas.microsoft.com/office/drawing/2014/main" id="{4FA7304F-5FAE-F45C-36C2-0206ACFBCA18}"/>
                </a:ext>
              </a:extLst>
            </p:cNvPr>
            <p:cNvGrpSpPr/>
            <p:nvPr/>
          </p:nvGrpSpPr>
          <p:grpSpPr>
            <a:xfrm>
              <a:off x="4706628" y="2466856"/>
              <a:ext cx="603870" cy="504539"/>
              <a:chOff x="4706628" y="2471146"/>
              <a:chExt cx="603870" cy="504539"/>
            </a:xfrm>
          </p:grpSpPr>
          <p:sp>
            <p:nvSpPr>
              <p:cNvPr id="84" name="Rectangle: Rounded Corners 83">
                <a:extLst>
                  <a:ext uri="{FF2B5EF4-FFF2-40B4-BE49-F238E27FC236}">
                    <a16:creationId xmlns:a16="http://schemas.microsoft.com/office/drawing/2014/main" id="{4222B532-EF32-3025-1D43-5381E95EE936}"/>
                  </a:ext>
                </a:extLst>
              </p:cNvPr>
              <p:cNvSpPr/>
              <p:nvPr/>
            </p:nvSpPr>
            <p:spPr bwMode="auto">
              <a:xfrm>
                <a:off x="4706628" y="2471147"/>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5" name="Rectangle: Rounded Corners 84">
                <a:extLst>
                  <a:ext uri="{FF2B5EF4-FFF2-40B4-BE49-F238E27FC236}">
                    <a16:creationId xmlns:a16="http://schemas.microsoft.com/office/drawing/2014/main" id="{ACB53758-583D-C85C-8611-FB2147DE8F7E}"/>
                  </a:ext>
                </a:extLst>
              </p:cNvPr>
              <p:cNvSpPr/>
              <p:nvPr/>
            </p:nvSpPr>
            <p:spPr bwMode="auto">
              <a:xfrm>
                <a:off x="4920992" y="2471146"/>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6" name="Rectangle: Rounded Corners 85">
                <a:extLst>
                  <a:ext uri="{FF2B5EF4-FFF2-40B4-BE49-F238E27FC236}">
                    <a16:creationId xmlns:a16="http://schemas.microsoft.com/office/drawing/2014/main" id="{2E54D51B-DA68-2963-4BFE-F160F8ACB7E8}"/>
                  </a:ext>
                </a:extLst>
              </p:cNvPr>
              <p:cNvSpPr/>
              <p:nvPr/>
            </p:nvSpPr>
            <p:spPr bwMode="auto">
              <a:xfrm>
                <a:off x="5135356" y="2471146"/>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7" name="Rectangle: Rounded Corners 86">
                <a:extLst>
                  <a:ext uri="{FF2B5EF4-FFF2-40B4-BE49-F238E27FC236}">
                    <a16:creationId xmlns:a16="http://schemas.microsoft.com/office/drawing/2014/main" id="{4C9D90C4-18F3-5E61-BE1B-A6A3160D8655}"/>
                  </a:ext>
                </a:extLst>
              </p:cNvPr>
              <p:cNvSpPr/>
              <p:nvPr/>
            </p:nvSpPr>
            <p:spPr bwMode="auto">
              <a:xfrm>
                <a:off x="4706628" y="2651465"/>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9" name="Rectangle: Rounded Corners 88">
                <a:extLst>
                  <a:ext uri="{FF2B5EF4-FFF2-40B4-BE49-F238E27FC236}">
                    <a16:creationId xmlns:a16="http://schemas.microsoft.com/office/drawing/2014/main" id="{052C2A70-F7A0-78F1-FFDA-CBDB7130D710}"/>
                  </a:ext>
                </a:extLst>
              </p:cNvPr>
              <p:cNvSpPr/>
              <p:nvPr/>
            </p:nvSpPr>
            <p:spPr bwMode="auto">
              <a:xfrm>
                <a:off x="4920992" y="2651465"/>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0" name="Rectangle: Rounded Corners 89">
                <a:extLst>
                  <a:ext uri="{FF2B5EF4-FFF2-40B4-BE49-F238E27FC236}">
                    <a16:creationId xmlns:a16="http://schemas.microsoft.com/office/drawing/2014/main" id="{B14E3302-AC2C-E5F1-D88F-B0CEE7EA4D48}"/>
                  </a:ext>
                </a:extLst>
              </p:cNvPr>
              <p:cNvSpPr/>
              <p:nvPr/>
            </p:nvSpPr>
            <p:spPr bwMode="auto">
              <a:xfrm>
                <a:off x="5135356" y="2651464"/>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1" name="Rectangle: Rounded Corners 90">
                <a:extLst>
                  <a:ext uri="{FF2B5EF4-FFF2-40B4-BE49-F238E27FC236}">
                    <a16:creationId xmlns:a16="http://schemas.microsoft.com/office/drawing/2014/main" id="{DAF7241B-CA30-F1AD-A1FA-436C52503C39}"/>
                  </a:ext>
                </a:extLst>
              </p:cNvPr>
              <p:cNvSpPr/>
              <p:nvPr/>
            </p:nvSpPr>
            <p:spPr bwMode="auto">
              <a:xfrm>
                <a:off x="4706628" y="2829733"/>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2" name="Rectangle: Rounded Corners 91">
                <a:extLst>
                  <a:ext uri="{FF2B5EF4-FFF2-40B4-BE49-F238E27FC236}">
                    <a16:creationId xmlns:a16="http://schemas.microsoft.com/office/drawing/2014/main" id="{1ADFAA50-59B1-AE09-689D-02162D7C185C}"/>
                  </a:ext>
                </a:extLst>
              </p:cNvPr>
              <p:cNvSpPr/>
              <p:nvPr/>
            </p:nvSpPr>
            <p:spPr bwMode="auto">
              <a:xfrm>
                <a:off x="4920992" y="2829733"/>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3" name="Rectangle: Rounded Corners 92">
                <a:extLst>
                  <a:ext uri="{FF2B5EF4-FFF2-40B4-BE49-F238E27FC236}">
                    <a16:creationId xmlns:a16="http://schemas.microsoft.com/office/drawing/2014/main" id="{EE36C936-30DF-6B51-366D-C4EABCC9D213}"/>
                  </a:ext>
                </a:extLst>
              </p:cNvPr>
              <p:cNvSpPr/>
              <p:nvPr/>
            </p:nvSpPr>
            <p:spPr bwMode="auto">
              <a:xfrm>
                <a:off x="5135356" y="2829732"/>
                <a:ext cx="175142" cy="145952"/>
              </a:xfrm>
              <a:prstGeom prst="roundRect">
                <a:avLst/>
              </a:prstGeom>
              <a:solidFill>
                <a:schemeClr val="bg1">
                  <a:alpha val="80000"/>
                </a:schemeClr>
              </a:solidFill>
              <a:ln>
                <a:noFill/>
              </a:ln>
              <a:effectLst>
                <a:innerShdw blurRad="63500">
                  <a:srgbClr val="2A446F">
                    <a:alpha val="33000"/>
                  </a:srgb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pic>
        <p:nvPicPr>
          <p:cNvPr id="94" name="Picture 14">
            <a:extLst>
              <a:ext uri="{FF2B5EF4-FFF2-40B4-BE49-F238E27FC236}">
                <a16:creationId xmlns:a16="http://schemas.microsoft.com/office/drawing/2014/main" id="{B362887E-A9F0-0426-ECB4-09848E2CF6F0}"/>
              </a:ext>
            </a:extLst>
          </p:cNvPr>
          <p:cNvPicPr>
            <a:picLocks noChangeAspect="1" noChangeArrowheads="1"/>
          </p:cNvPicPr>
          <p:nvPr/>
        </p:nvPicPr>
        <p:blipFill>
          <a:blip r:embed="rId11"/>
          <a:srcRect/>
          <a:stretch/>
        </p:blipFill>
        <p:spPr bwMode="auto">
          <a:xfrm>
            <a:off x="9928035" y="3776824"/>
            <a:ext cx="452799" cy="457946"/>
          </a:xfrm>
          <a:prstGeom prst="rect">
            <a:avLst/>
          </a:prstGeom>
          <a:noFill/>
          <a:extLst>
            <a:ext uri="{909E8E84-426E-40DD-AFC4-6F175D3DCCD1}">
              <a14:hiddenFill xmlns:a14="http://schemas.microsoft.com/office/drawing/2010/main">
                <a:solidFill>
                  <a:srgbClr val="FFFFFF"/>
                </a:solidFill>
              </a14:hiddenFill>
            </a:ext>
          </a:extLst>
        </p:spPr>
      </p:pic>
      <p:sp>
        <p:nvSpPr>
          <p:cNvPr id="95" name="TextBox 94">
            <a:extLst>
              <a:ext uri="{FF2B5EF4-FFF2-40B4-BE49-F238E27FC236}">
                <a16:creationId xmlns:a16="http://schemas.microsoft.com/office/drawing/2014/main" id="{9FEFEA8F-8A3D-0B22-8598-4928CE771D17}"/>
              </a:ext>
            </a:extLst>
          </p:cNvPr>
          <p:cNvSpPr txBox="1"/>
          <p:nvPr/>
        </p:nvSpPr>
        <p:spPr>
          <a:xfrm>
            <a:off x="9378281" y="4213415"/>
            <a:ext cx="1552306"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Vector Stores</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TextBox 95">
            <a:extLst>
              <a:ext uri="{FF2B5EF4-FFF2-40B4-BE49-F238E27FC236}">
                <a16:creationId xmlns:a16="http://schemas.microsoft.com/office/drawing/2014/main" id="{8781ADF4-ABF4-6E18-0F91-CAA6BC2145F3}"/>
              </a:ext>
            </a:extLst>
          </p:cNvPr>
          <p:cNvSpPr txBox="1"/>
          <p:nvPr/>
        </p:nvSpPr>
        <p:spPr>
          <a:xfrm>
            <a:off x="9136453" y="5089532"/>
            <a:ext cx="2006354"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APIs in Azure Databases</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97" name="Picture 16" descr="Api Logo Png - Free Logo Image">
            <a:extLst>
              <a:ext uri="{FF2B5EF4-FFF2-40B4-BE49-F238E27FC236}">
                <a16:creationId xmlns:a16="http://schemas.microsoft.com/office/drawing/2014/main" id="{0A1E5BE2-4D80-0BDD-E651-C3B3BBCB0E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35138" y="4706204"/>
            <a:ext cx="408985" cy="398200"/>
          </a:xfrm>
          <a:prstGeom prst="rect">
            <a:avLst/>
          </a:prstGeom>
          <a:noFill/>
          <a:extLst>
            <a:ext uri="{909E8E84-426E-40DD-AFC4-6F175D3DCCD1}">
              <a14:hiddenFill xmlns:a14="http://schemas.microsoft.com/office/drawing/2010/main">
                <a:solidFill>
                  <a:srgbClr val="FFFFFF"/>
                </a:solidFill>
              </a14:hiddenFill>
            </a:ext>
          </a:extLst>
        </p:spPr>
      </p:pic>
      <p:pic>
        <p:nvPicPr>
          <p:cNvPr id="98" name="Graphic 97">
            <a:extLst>
              <a:ext uri="{FF2B5EF4-FFF2-40B4-BE49-F238E27FC236}">
                <a16:creationId xmlns:a16="http://schemas.microsoft.com/office/drawing/2014/main" id="{33ECB4E4-C1D6-78A9-524E-031192B9EFA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211122" y="4265978"/>
            <a:ext cx="294756" cy="294756"/>
          </a:xfrm>
          <a:prstGeom prst="rect">
            <a:avLst/>
          </a:prstGeom>
        </p:spPr>
      </p:pic>
      <p:sp>
        <p:nvSpPr>
          <p:cNvPr id="99" name="TextBox 98">
            <a:extLst>
              <a:ext uri="{FF2B5EF4-FFF2-40B4-BE49-F238E27FC236}">
                <a16:creationId xmlns:a16="http://schemas.microsoft.com/office/drawing/2014/main" id="{502FFDEC-A8DC-0F16-1F55-92BC8E155A09}"/>
              </a:ext>
            </a:extLst>
          </p:cNvPr>
          <p:cNvSpPr txBox="1"/>
          <p:nvPr/>
        </p:nvSpPr>
        <p:spPr>
          <a:xfrm>
            <a:off x="3416073" y="4794238"/>
            <a:ext cx="1884853" cy="369332"/>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OpenAI</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00" name="Picture 12" descr="OpenAI begins publicly tracking AI model efficiency | VentureBeat">
            <a:extLst>
              <a:ext uri="{FF2B5EF4-FFF2-40B4-BE49-F238E27FC236}">
                <a16:creationId xmlns:a16="http://schemas.microsoft.com/office/drawing/2014/main" id="{07E4F964-D6E5-B82B-067A-CEFE931E20D4}"/>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34335" r="34335" b="40681"/>
          <a:stretch/>
        </p:blipFill>
        <p:spPr bwMode="auto">
          <a:xfrm>
            <a:off x="4712751" y="4222665"/>
            <a:ext cx="427772" cy="404967"/>
          </a:xfrm>
          <a:prstGeom prst="rect">
            <a:avLst/>
          </a:prstGeom>
          <a:noFill/>
          <a:extLst>
            <a:ext uri="{909E8E84-426E-40DD-AFC4-6F175D3DCCD1}">
              <a14:hiddenFill xmlns:a14="http://schemas.microsoft.com/office/drawing/2010/main">
                <a:solidFill>
                  <a:srgbClr val="FFFFFF"/>
                </a:solidFill>
              </a14:hiddenFill>
            </a:ext>
          </a:extLst>
        </p:spPr>
      </p:pic>
      <p:sp>
        <p:nvSpPr>
          <p:cNvPr id="101" name="TextBox 100">
            <a:extLst>
              <a:ext uri="{FF2B5EF4-FFF2-40B4-BE49-F238E27FC236}">
                <a16:creationId xmlns:a16="http://schemas.microsoft.com/office/drawing/2014/main" id="{D42A56CC-A5CB-E664-C2B4-67E7AE69650A}"/>
              </a:ext>
            </a:extLst>
          </p:cNvPr>
          <p:cNvSpPr txBox="1"/>
          <p:nvPr/>
        </p:nvSpPr>
        <p:spPr>
          <a:xfrm>
            <a:off x="4007456" y="4794238"/>
            <a:ext cx="1884853"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OpenAI</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02" name="TextBox 101">
            <a:extLst>
              <a:ext uri="{FF2B5EF4-FFF2-40B4-BE49-F238E27FC236}">
                <a16:creationId xmlns:a16="http://schemas.microsoft.com/office/drawing/2014/main" id="{169A9B16-CFBA-14DE-7975-0343755A5959}"/>
              </a:ext>
            </a:extLst>
          </p:cNvPr>
          <p:cNvSpPr txBox="1"/>
          <p:nvPr/>
        </p:nvSpPr>
        <p:spPr>
          <a:xfrm>
            <a:off x="5082926" y="4794238"/>
            <a:ext cx="980684" cy="369332"/>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Hugging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Face</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03" name="Picture 102">
            <a:extLst>
              <a:ext uri="{FF2B5EF4-FFF2-40B4-BE49-F238E27FC236}">
                <a16:creationId xmlns:a16="http://schemas.microsoft.com/office/drawing/2014/main" id="{B4408E02-560E-47B0-9D82-1471C934762A}"/>
              </a:ext>
            </a:extLst>
          </p:cNvPr>
          <p:cNvPicPr>
            <a:picLocks noChangeAspect="1"/>
          </p:cNvPicPr>
          <p:nvPr/>
        </p:nvPicPr>
        <p:blipFill>
          <a:blip r:embed="rId16"/>
          <a:stretch>
            <a:fillRect/>
          </a:stretch>
        </p:blipFill>
        <p:spPr>
          <a:xfrm>
            <a:off x="5346527" y="4201550"/>
            <a:ext cx="447633" cy="447633"/>
          </a:xfrm>
          <a:prstGeom prst="rect">
            <a:avLst/>
          </a:prstGeom>
        </p:spPr>
      </p:pic>
      <p:sp>
        <p:nvSpPr>
          <p:cNvPr id="104" name="TextBox 103">
            <a:extLst>
              <a:ext uri="{FF2B5EF4-FFF2-40B4-BE49-F238E27FC236}">
                <a16:creationId xmlns:a16="http://schemas.microsoft.com/office/drawing/2014/main" id="{F1092DFD-1CAC-D6B9-4637-A333F8B375C3}"/>
              </a:ext>
            </a:extLst>
          </p:cNvPr>
          <p:cNvSpPr txBox="1"/>
          <p:nvPr/>
        </p:nvSpPr>
        <p:spPr>
          <a:xfrm>
            <a:off x="5744129" y="4794238"/>
            <a:ext cx="860660"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Ollama</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05" name="Picture 104">
            <a:extLst>
              <a:ext uri="{FF2B5EF4-FFF2-40B4-BE49-F238E27FC236}">
                <a16:creationId xmlns:a16="http://schemas.microsoft.com/office/drawing/2014/main" id="{85163DE2-528F-B078-D7D7-18BE19FB1554}"/>
              </a:ext>
            </a:extLst>
          </p:cNvPr>
          <p:cNvPicPr>
            <a:picLocks noChangeAspect="1"/>
          </p:cNvPicPr>
          <p:nvPr/>
        </p:nvPicPr>
        <p:blipFill>
          <a:blip r:embed="rId17"/>
          <a:stretch>
            <a:fillRect/>
          </a:stretch>
        </p:blipFill>
        <p:spPr>
          <a:xfrm>
            <a:off x="5721298" y="4147397"/>
            <a:ext cx="909179" cy="477319"/>
          </a:xfrm>
          <a:prstGeom prst="rect">
            <a:avLst/>
          </a:prstGeom>
        </p:spPr>
      </p:pic>
      <p:pic>
        <p:nvPicPr>
          <p:cNvPr id="108" name="Picture 2" descr="Triton Inference Server | NVIDIA NGC">
            <a:extLst>
              <a:ext uri="{FF2B5EF4-FFF2-40B4-BE49-F238E27FC236}">
                <a16:creationId xmlns:a16="http://schemas.microsoft.com/office/drawing/2014/main" id="{119D5BD2-3FC6-FAE2-BEFE-087F9243AC6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194829" y="4103669"/>
            <a:ext cx="1278964" cy="720009"/>
          </a:xfrm>
          <a:prstGeom prst="rect">
            <a:avLst/>
          </a:prstGeom>
          <a:noFill/>
          <a:extLst>
            <a:ext uri="{909E8E84-426E-40DD-AFC4-6F175D3DCCD1}">
              <a14:hiddenFill xmlns:a14="http://schemas.microsoft.com/office/drawing/2010/main">
                <a:solidFill>
                  <a:srgbClr val="FFFFFF"/>
                </a:solidFill>
              </a14:hiddenFill>
            </a:ext>
          </a:extLst>
        </p:spPr>
      </p:pic>
      <p:sp>
        <p:nvSpPr>
          <p:cNvPr id="109" name="TextBox 108">
            <a:extLst>
              <a:ext uri="{FF2B5EF4-FFF2-40B4-BE49-F238E27FC236}">
                <a16:creationId xmlns:a16="http://schemas.microsoft.com/office/drawing/2014/main" id="{B9437CEF-DE00-F1E6-726F-B88F17D6C3F8}"/>
              </a:ext>
            </a:extLst>
          </p:cNvPr>
          <p:cNvSpPr txBox="1"/>
          <p:nvPr/>
        </p:nvSpPr>
        <p:spPr>
          <a:xfrm>
            <a:off x="6403981" y="4808534"/>
            <a:ext cx="860660" cy="369332"/>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Triton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NIM</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10" name="Picture 6" descr="KSERVE · GitHub">
            <a:extLst>
              <a:ext uri="{FF2B5EF4-FFF2-40B4-BE49-F238E27FC236}">
                <a16:creationId xmlns:a16="http://schemas.microsoft.com/office/drawing/2014/main" id="{186694F8-EE35-BCBA-8F38-A504C57F57A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320908" y="4257450"/>
            <a:ext cx="316026" cy="316026"/>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Software">
            <a:extLst>
              <a:ext uri="{FF2B5EF4-FFF2-40B4-BE49-F238E27FC236}">
                <a16:creationId xmlns:a16="http://schemas.microsoft.com/office/drawing/2014/main" id="{DFB1CB2D-8FC0-A75F-A53D-6D251599F81C}"/>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745237" y="4298406"/>
            <a:ext cx="732877" cy="262328"/>
          </a:xfrm>
          <a:prstGeom prst="rect">
            <a:avLst/>
          </a:prstGeom>
          <a:noFill/>
          <a:extLst>
            <a:ext uri="{909E8E84-426E-40DD-AFC4-6F175D3DCCD1}">
              <a14:hiddenFill xmlns:a14="http://schemas.microsoft.com/office/drawing/2010/main">
                <a:solidFill>
                  <a:srgbClr val="FFFFFF"/>
                </a:solidFill>
              </a14:hiddenFill>
            </a:ext>
          </a:extLst>
        </p:spPr>
      </p:pic>
      <p:sp>
        <p:nvSpPr>
          <p:cNvPr id="112" name="TextBox 111">
            <a:extLst>
              <a:ext uri="{FF2B5EF4-FFF2-40B4-BE49-F238E27FC236}">
                <a16:creationId xmlns:a16="http://schemas.microsoft.com/office/drawing/2014/main" id="{DE9DD154-12D5-AC3A-9690-F746CD1FD22D}"/>
              </a:ext>
            </a:extLst>
          </p:cNvPr>
          <p:cNvSpPr txBox="1"/>
          <p:nvPr/>
        </p:nvSpPr>
        <p:spPr>
          <a:xfrm>
            <a:off x="7061206" y="4794238"/>
            <a:ext cx="860660"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KServe</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13" name="TextBox 112">
            <a:extLst>
              <a:ext uri="{FF2B5EF4-FFF2-40B4-BE49-F238E27FC236}">
                <a16:creationId xmlns:a16="http://schemas.microsoft.com/office/drawing/2014/main" id="{03A2EAEC-4A58-61BD-3F58-0B21096F60FC}"/>
              </a:ext>
            </a:extLst>
          </p:cNvPr>
          <p:cNvSpPr txBox="1"/>
          <p:nvPr/>
        </p:nvSpPr>
        <p:spPr>
          <a:xfrm>
            <a:off x="7681345" y="4794238"/>
            <a:ext cx="860660"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vLLM</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14" name="Picture 113">
            <a:extLst>
              <a:ext uri="{FF2B5EF4-FFF2-40B4-BE49-F238E27FC236}">
                <a16:creationId xmlns:a16="http://schemas.microsoft.com/office/drawing/2014/main" id="{BFEECCC2-681A-2C42-28D8-AFAE22BD3A87}"/>
              </a:ext>
            </a:extLst>
          </p:cNvPr>
          <p:cNvPicPr>
            <a:picLocks noChangeAspect="1"/>
          </p:cNvPicPr>
          <p:nvPr/>
        </p:nvPicPr>
        <p:blipFill>
          <a:blip r:embed="rId21"/>
          <a:stretch>
            <a:fillRect/>
          </a:stretch>
        </p:blipFill>
        <p:spPr>
          <a:xfrm>
            <a:off x="876072" y="4235872"/>
            <a:ext cx="362741" cy="362355"/>
          </a:xfrm>
          <a:prstGeom prst="rect">
            <a:avLst/>
          </a:prstGeom>
        </p:spPr>
      </p:pic>
      <p:sp>
        <p:nvSpPr>
          <p:cNvPr id="115" name="TextBox 114">
            <a:extLst>
              <a:ext uri="{FF2B5EF4-FFF2-40B4-BE49-F238E27FC236}">
                <a16:creationId xmlns:a16="http://schemas.microsoft.com/office/drawing/2014/main" id="{BC0D6757-ED57-1341-EE39-D86EEF6D81D3}"/>
              </a:ext>
            </a:extLst>
          </p:cNvPr>
          <p:cNvSpPr txBox="1"/>
          <p:nvPr/>
        </p:nvSpPr>
        <p:spPr>
          <a:xfrm>
            <a:off x="625729" y="4669793"/>
            <a:ext cx="860660"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GPT</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TextBox 115">
            <a:extLst>
              <a:ext uri="{FF2B5EF4-FFF2-40B4-BE49-F238E27FC236}">
                <a16:creationId xmlns:a16="http://schemas.microsoft.com/office/drawing/2014/main" id="{033972F3-D6C3-D634-6292-251C9B4AAAE9}"/>
              </a:ext>
            </a:extLst>
          </p:cNvPr>
          <p:cNvSpPr txBox="1"/>
          <p:nvPr/>
        </p:nvSpPr>
        <p:spPr>
          <a:xfrm>
            <a:off x="1651802" y="4705658"/>
            <a:ext cx="860660"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Embedding</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17" name="Picture 116">
            <a:extLst>
              <a:ext uri="{FF2B5EF4-FFF2-40B4-BE49-F238E27FC236}">
                <a16:creationId xmlns:a16="http://schemas.microsoft.com/office/drawing/2014/main" id="{2D764FAB-91E0-5C23-AA69-12102DA81022}"/>
              </a:ext>
            </a:extLst>
          </p:cNvPr>
          <p:cNvPicPr>
            <a:picLocks noChangeAspect="1"/>
          </p:cNvPicPr>
          <p:nvPr/>
        </p:nvPicPr>
        <p:blipFill>
          <a:blip r:embed="rId22"/>
          <a:stretch>
            <a:fillRect/>
          </a:stretch>
        </p:blipFill>
        <p:spPr>
          <a:xfrm>
            <a:off x="1832466" y="4161428"/>
            <a:ext cx="499333" cy="499333"/>
          </a:xfrm>
          <a:prstGeom prst="rect">
            <a:avLst/>
          </a:prstGeom>
        </p:spPr>
      </p:pic>
      <p:pic>
        <p:nvPicPr>
          <p:cNvPr id="118" name="Picture 117">
            <a:extLst>
              <a:ext uri="{FF2B5EF4-FFF2-40B4-BE49-F238E27FC236}">
                <a16:creationId xmlns:a16="http://schemas.microsoft.com/office/drawing/2014/main" id="{900E420F-1521-411A-CA90-7473BF5B5129}"/>
              </a:ext>
            </a:extLst>
          </p:cNvPr>
          <p:cNvPicPr>
            <a:picLocks noChangeAspect="1"/>
          </p:cNvPicPr>
          <p:nvPr/>
        </p:nvPicPr>
        <p:blipFill>
          <a:blip r:embed="rId23"/>
          <a:srcRect/>
          <a:stretch/>
        </p:blipFill>
        <p:spPr>
          <a:xfrm>
            <a:off x="2925452" y="4285354"/>
            <a:ext cx="359708" cy="238745"/>
          </a:xfrm>
          <a:prstGeom prst="rect">
            <a:avLst/>
          </a:prstGeom>
        </p:spPr>
      </p:pic>
      <p:sp>
        <p:nvSpPr>
          <p:cNvPr id="119" name="TextBox 118">
            <a:extLst>
              <a:ext uri="{FF2B5EF4-FFF2-40B4-BE49-F238E27FC236}">
                <a16:creationId xmlns:a16="http://schemas.microsoft.com/office/drawing/2014/main" id="{DF7FE82B-53D1-BD74-DD53-CDCDC0E164D2}"/>
              </a:ext>
            </a:extLst>
          </p:cNvPr>
          <p:cNvSpPr txBox="1"/>
          <p:nvPr/>
        </p:nvSpPr>
        <p:spPr>
          <a:xfrm>
            <a:off x="2654866" y="4678266"/>
            <a:ext cx="860660"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Llama</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20" name="Picture 20" descr="Phi Greek Letter Alaphabet - Free vector graphic on Pixabay">
            <a:extLst>
              <a:ext uri="{FF2B5EF4-FFF2-40B4-BE49-F238E27FC236}">
                <a16:creationId xmlns:a16="http://schemas.microsoft.com/office/drawing/2014/main" id="{61B0C93C-920F-6F73-C1AA-5ED5755EADF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651802" y="5049354"/>
            <a:ext cx="242556" cy="252006"/>
          </a:xfrm>
          <a:prstGeom prst="rect">
            <a:avLst/>
          </a:prstGeom>
          <a:noFill/>
          <a:extLst>
            <a:ext uri="{909E8E84-426E-40DD-AFC4-6F175D3DCCD1}">
              <a14:hiddenFill xmlns:a14="http://schemas.microsoft.com/office/drawing/2010/main">
                <a:solidFill>
                  <a:srgbClr val="FFFFFF"/>
                </a:solidFill>
              </a14:hiddenFill>
            </a:ext>
          </a:extLst>
        </p:spPr>
      </p:pic>
      <p:sp>
        <p:nvSpPr>
          <p:cNvPr id="121" name="TextBox 120">
            <a:extLst>
              <a:ext uri="{FF2B5EF4-FFF2-40B4-BE49-F238E27FC236}">
                <a16:creationId xmlns:a16="http://schemas.microsoft.com/office/drawing/2014/main" id="{078AF047-DAFC-08E5-3A23-BFA79FBAD7B1}"/>
              </a:ext>
            </a:extLst>
          </p:cNvPr>
          <p:cNvSpPr txBox="1"/>
          <p:nvPr/>
        </p:nvSpPr>
        <p:spPr>
          <a:xfrm>
            <a:off x="1342750" y="5347466"/>
            <a:ext cx="860660"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Phi-3</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22" name="Picture 2" descr="Llm Logo PNG Vectors Free Download">
            <a:extLst>
              <a:ext uri="{FF2B5EF4-FFF2-40B4-BE49-F238E27FC236}">
                <a16:creationId xmlns:a16="http://schemas.microsoft.com/office/drawing/2014/main" id="{6C21307E-2BB6-51FB-993F-2B0E37495EF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476090" y="5046036"/>
            <a:ext cx="315270" cy="286895"/>
          </a:xfrm>
          <a:prstGeom prst="rect">
            <a:avLst/>
          </a:prstGeom>
          <a:noFill/>
          <a:extLst>
            <a:ext uri="{909E8E84-426E-40DD-AFC4-6F175D3DCCD1}">
              <a14:hiddenFill xmlns:a14="http://schemas.microsoft.com/office/drawing/2010/main">
                <a:solidFill>
                  <a:srgbClr val="FFFFFF"/>
                </a:solidFill>
              </a14:hiddenFill>
            </a:ext>
          </a:extLst>
        </p:spPr>
      </p:pic>
      <p:sp>
        <p:nvSpPr>
          <p:cNvPr id="123" name="TextBox 122">
            <a:extLst>
              <a:ext uri="{FF2B5EF4-FFF2-40B4-BE49-F238E27FC236}">
                <a16:creationId xmlns:a16="http://schemas.microsoft.com/office/drawing/2014/main" id="{811B72C0-0017-ABAE-4893-5DFB68445F43}"/>
              </a:ext>
            </a:extLst>
          </p:cNvPr>
          <p:cNvSpPr txBox="1"/>
          <p:nvPr/>
        </p:nvSpPr>
        <p:spPr>
          <a:xfrm>
            <a:off x="2174579" y="5381974"/>
            <a:ext cx="860660" cy="184666"/>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Mistral</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24" name="Hyper-V" descr="Hyper-V icon&#10;">
            <a:extLst>
              <a:ext uri="{FF2B5EF4-FFF2-40B4-BE49-F238E27FC236}">
                <a16:creationId xmlns:a16="http://schemas.microsoft.com/office/drawing/2014/main" id="{9FAD8C5D-9699-2E00-D838-B256C6D4849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997913" y="5903110"/>
            <a:ext cx="344670" cy="402115"/>
          </a:xfrm>
          <a:prstGeom prst="rect">
            <a:avLst/>
          </a:prstGeom>
        </p:spPr>
      </p:pic>
      <p:sp>
        <p:nvSpPr>
          <p:cNvPr id="125" name="Freeform 20">
            <a:extLst>
              <a:ext uri="{FF2B5EF4-FFF2-40B4-BE49-F238E27FC236}">
                <a16:creationId xmlns:a16="http://schemas.microsoft.com/office/drawing/2014/main" id="{292A4BE9-5E39-B44B-86B9-637A900735D6}"/>
              </a:ext>
              <a:ext uri="{C183D7F6-B498-43B3-948B-1728B52AA6E4}">
                <adec:decorative xmlns:adec="http://schemas.microsoft.com/office/drawing/2017/decorative" val="1"/>
              </a:ext>
            </a:extLst>
          </p:cNvPr>
          <p:cNvSpPr>
            <a:spLocks noChangeAspect="1"/>
          </p:cNvSpPr>
          <p:nvPr/>
        </p:nvSpPr>
        <p:spPr>
          <a:xfrm>
            <a:off x="6921955" y="5957898"/>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126" name="Picture 125">
            <a:extLst>
              <a:ext uri="{FF2B5EF4-FFF2-40B4-BE49-F238E27FC236}">
                <a16:creationId xmlns:a16="http://schemas.microsoft.com/office/drawing/2014/main" id="{56D4CE61-F89A-BDC7-EA81-F43FE04416EF}"/>
              </a:ext>
              <a:ext uri="{C183D7F6-B498-43B3-948B-1728B52AA6E4}">
                <adec:decorative xmlns:adec="http://schemas.microsoft.com/office/drawing/2017/decorative" val="1"/>
              </a:ext>
            </a:extLst>
          </p:cNvPr>
          <p:cNvPicPr>
            <a:picLocks noChangeAspect="1"/>
          </p:cNvPicPr>
          <p:nvPr/>
        </p:nvPicPr>
        <p:blipFill rotWithShape="1">
          <a:blip r:embed="rId28">
            <a:extLst>
              <a:ext uri="{28A0092B-C50C-407E-A947-70E740481C1C}">
                <a14:useLocalDpi xmlns:a14="http://schemas.microsoft.com/office/drawing/2010/main" val="0"/>
              </a:ext>
            </a:extLst>
          </a:blip>
          <a:srcRect b="21118"/>
          <a:stretch/>
        </p:blipFill>
        <p:spPr>
          <a:xfrm>
            <a:off x="7906998" y="5870233"/>
            <a:ext cx="827607" cy="484632"/>
          </a:xfrm>
          <a:prstGeom prst="rect">
            <a:avLst/>
          </a:prstGeom>
        </p:spPr>
      </p:pic>
      <p:pic>
        <p:nvPicPr>
          <p:cNvPr id="2" name="Picture 1" descr=".NET logo">
            <a:extLst>
              <a:ext uri="{FF2B5EF4-FFF2-40B4-BE49-F238E27FC236}">
                <a16:creationId xmlns:a16="http://schemas.microsoft.com/office/drawing/2014/main" id="{D350C75E-0488-4CA2-C2AF-BC9FA56A33C6}"/>
              </a:ext>
            </a:extLst>
          </p:cNvPr>
          <p:cNvPicPr>
            <a:picLocks noChangeAspect="1"/>
          </p:cNvPicPr>
          <p:nvPr/>
        </p:nvPicPr>
        <p:blipFill>
          <a:blip r:embed="rId29"/>
          <a:stretch>
            <a:fillRect/>
          </a:stretch>
        </p:blipFill>
        <p:spPr>
          <a:xfrm>
            <a:off x="3597768" y="2456228"/>
            <a:ext cx="929498" cy="442044"/>
          </a:xfrm>
          <a:prstGeom prst="rect">
            <a:avLst/>
          </a:prstGeom>
        </p:spPr>
      </p:pic>
      <p:sp>
        <p:nvSpPr>
          <p:cNvPr id="6" name="TextBox 5">
            <a:extLst>
              <a:ext uri="{FF2B5EF4-FFF2-40B4-BE49-F238E27FC236}">
                <a16:creationId xmlns:a16="http://schemas.microsoft.com/office/drawing/2014/main" id="{AB49E261-34F2-C1EC-401E-52D5DE323A2C}"/>
              </a:ext>
            </a:extLst>
          </p:cNvPr>
          <p:cNvSpPr txBox="1"/>
          <p:nvPr/>
        </p:nvSpPr>
        <p:spPr>
          <a:xfrm>
            <a:off x="3375483" y="3004222"/>
            <a:ext cx="1374005" cy="369332"/>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Entity</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Semibold"/>
              </a:rPr>
              <a:t>Framework</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E5B9BCDB-310A-A3A3-BE0F-C8FD90FC6B62}"/>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253637" y="2479108"/>
            <a:ext cx="546945" cy="5469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icrosoft 365 Copilot Logo, symbol, meaning, history, PNG, brand">
            <a:extLst>
              <a:ext uri="{FF2B5EF4-FFF2-40B4-BE49-F238E27FC236}">
                <a16:creationId xmlns:a16="http://schemas.microsoft.com/office/drawing/2014/main" id="{A2FC84C2-4ABC-B025-8FA7-132BC3081A94}"/>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338955" y="1365456"/>
            <a:ext cx="595958" cy="33522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hatGPT Logo - Chat gpt Icon on Green Background 21059825 Vector Art at ...">
            <a:extLst>
              <a:ext uri="{FF2B5EF4-FFF2-40B4-BE49-F238E27FC236}">
                <a16:creationId xmlns:a16="http://schemas.microsoft.com/office/drawing/2014/main" id="{38BAFE71-59C7-0D86-199A-97696B16EAE7}"/>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262521" y="1316517"/>
            <a:ext cx="414781" cy="4147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verything you need to know about Github Copilot | by Vibhor Gautam ...">
            <a:extLst>
              <a:ext uri="{FF2B5EF4-FFF2-40B4-BE49-F238E27FC236}">
                <a16:creationId xmlns:a16="http://schemas.microsoft.com/office/drawing/2014/main" id="{AD6847D5-B1D8-AD85-C6CF-55174B878E18}"/>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8015009" y="1273826"/>
            <a:ext cx="556040" cy="556040"/>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6B853026-8F70-862B-713A-3F13F12B14B4}"/>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3036288" y="1316517"/>
            <a:ext cx="933718" cy="344716"/>
          </a:xfrm>
          <a:prstGeom prst="rect">
            <a:avLst/>
          </a:prstGeom>
        </p:spPr>
      </p:pic>
    </p:spTree>
    <p:extLst>
      <p:ext uri="{BB962C8B-B14F-4D97-AF65-F5344CB8AC3E}">
        <p14:creationId xmlns:p14="http://schemas.microsoft.com/office/powerpoint/2010/main" val="1269867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500"/>
                                        <p:tgtEl>
                                          <p:spTgt spid="6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par>
                                <p:cTn id="23" presetID="10" presetClass="entr" presetSubtype="0"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fade">
                                      <p:cBhvr>
                                        <p:cTn id="25" dur="500"/>
                                        <p:tgtEl>
                                          <p:spTgt spid="64"/>
                                        </p:tgtEl>
                                      </p:cBhvr>
                                    </p:animEffect>
                                  </p:childTnLst>
                                </p:cTn>
                              </p:par>
                              <p:par>
                                <p:cTn id="26" presetID="10" presetClass="entr" presetSubtype="0" fill="hold" nodeType="withEffect">
                                  <p:stCondLst>
                                    <p:cond delay="0"/>
                                  </p:stCondLst>
                                  <p:childTnLst>
                                    <p:set>
                                      <p:cBhvr>
                                        <p:cTn id="27" dur="1" fill="hold">
                                          <p:stCondLst>
                                            <p:cond delay="0"/>
                                          </p:stCondLst>
                                        </p:cTn>
                                        <p:tgtEl>
                                          <p:spTgt spid="67"/>
                                        </p:tgtEl>
                                        <p:attrNameLst>
                                          <p:attrName>style.visibility</p:attrName>
                                        </p:attrNameLst>
                                      </p:cBhvr>
                                      <p:to>
                                        <p:strVal val="visible"/>
                                      </p:to>
                                    </p:set>
                                    <p:animEffect transition="in" filter="fade">
                                      <p:cBhvr>
                                        <p:cTn id="28" dur="500"/>
                                        <p:tgtEl>
                                          <p:spTgt spid="6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8"/>
                                        </p:tgtEl>
                                        <p:attrNameLst>
                                          <p:attrName>style.visibility</p:attrName>
                                        </p:attrNameLst>
                                      </p:cBhvr>
                                      <p:to>
                                        <p:strVal val="visible"/>
                                      </p:to>
                                    </p:set>
                                    <p:animEffect transition="in" filter="fade">
                                      <p:cBhvr>
                                        <p:cTn id="31" dur="500"/>
                                        <p:tgtEl>
                                          <p:spTgt spid="68"/>
                                        </p:tgtEl>
                                      </p:cBhvr>
                                    </p:animEffect>
                                  </p:childTnLst>
                                </p:cTn>
                              </p:par>
                              <p:par>
                                <p:cTn id="32" presetID="10" presetClass="entr" presetSubtype="0" fill="hold"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500"/>
                                        <p:tgtEl>
                                          <p:spTgt spid="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par>
                                <p:cTn id="55" presetID="10" presetClass="entr" presetSubtype="0" fill="hold" nodeType="withEffect">
                                  <p:stCondLst>
                                    <p:cond delay="0"/>
                                  </p:stCondLst>
                                  <p:childTnLst>
                                    <p:set>
                                      <p:cBhvr>
                                        <p:cTn id="56" dur="1" fill="hold">
                                          <p:stCondLst>
                                            <p:cond delay="0"/>
                                          </p:stCondLst>
                                        </p:cTn>
                                        <p:tgtEl>
                                          <p:spTgt spid="98"/>
                                        </p:tgtEl>
                                        <p:attrNameLst>
                                          <p:attrName>style.visibility</p:attrName>
                                        </p:attrNameLst>
                                      </p:cBhvr>
                                      <p:to>
                                        <p:strVal val="visible"/>
                                      </p:to>
                                    </p:set>
                                    <p:animEffect transition="in" filter="fade">
                                      <p:cBhvr>
                                        <p:cTn id="57" dur="500"/>
                                        <p:tgtEl>
                                          <p:spTgt spid="9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9"/>
                                        </p:tgtEl>
                                        <p:attrNameLst>
                                          <p:attrName>style.visibility</p:attrName>
                                        </p:attrNameLst>
                                      </p:cBhvr>
                                      <p:to>
                                        <p:strVal val="visible"/>
                                      </p:to>
                                    </p:set>
                                    <p:animEffect transition="in" filter="fade">
                                      <p:cBhvr>
                                        <p:cTn id="60" dur="500"/>
                                        <p:tgtEl>
                                          <p:spTgt spid="99"/>
                                        </p:tgtEl>
                                      </p:cBhvr>
                                    </p:animEffect>
                                  </p:childTnLst>
                                </p:cTn>
                              </p:par>
                              <p:par>
                                <p:cTn id="61" presetID="10" presetClass="entr" presetSubtype="0" fill="hold" nodeType="withEffect">
                                  <p:stCondLst>
                                    <p:cond delay="0"/>
                                  </p:stCondLst>
                                  <p:childTnLst>
                                    <p:set>
                                      <p:cBhvr>
                                        <p:cTn id="62" dur="1" fill="hold">
                                          <p:stCondLst>
                                            <p:cond delay="0"/>
                                          </p:stCondLst>
                                        </p:cTn>
                                        <p:tgtEl>
                                          <p:spTgt spid="100"/>
                                        </p:tgtEl>
                                        <p:attrNameLst>
                                          <p:attrName>style.visibility</p:attrName>
                                        </p:attrNameLst>
                                      </p:cBhvr>
                                      <p:to>
                                        <p:strVal val="visible"/>
                                      </p:to>
                                    </p:set>
                                    <p:animEffect transition="in" filter="fade">
                                      <p:cBhvr>
                                        <p:cTn id="63" dur="500"/>
                                        <p:tgtEl>
                                          <p:spTgt spid="10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1"/>
                                        </p:tgtEl>
                                        <p:attrNameLst>
                                          <p:attrName>style.visibility</p:attrName>
                                        </p:attrNameLst>
                                      </p:cBhvr>
                                      <p:to>
                                        <p:strVal val="visible"/>
                                      </p:to>
                                    </p:set>
                                    <p:animEffect transition="in" filter="fade">
                                      <p:cBhvr>
                                        <p:cTn id="66" dur="500"/>
                                        <p:tgtEl>
                                          <p:spTgt spid="10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02"/>
                                        </p:tgtEl>
                                        <p:attrNameLst>
                                          <p:attrName>style.visibility</p:attrName>
                                        </p:attrNameLst>
                                      </p:cBhvr>
                                      <p:to>
                                        <p:strVal val="visible"/>
                                      </p:to>
                                    </p:set>
                                    <p:animEffect transition="in" filter="fade">
                                      <p:cBhvr>
                                        <p:cTn id="69" dur="500"/>
                                        <p:tgtEl>
                                          <p:spTgt spid="102"/>
                                        </p:tgtEl>
                                      </p:cBhvr>
                                    </p:animEffect>
                                  </p:childTnLst>
                                </p:cTn>
                              </p:par>
                              <p:par>
                                <p:cTn id="70" presetID="10" presetClass="entr" presetSubtype="0" fill="hold" nodeType="withEffect">
                                  <p:stCondLst>
                                    <p:cond delay="0"/>
                                  </p:stCondLst>
                                  <p:childTnLst>
                                    <p:set>
                                      <p:cBhvr>
                                        <p:cTn id="71" dur="1" fill="hold">
                                          <p:stCondLst>
                                            <p:cond delay="0"/>
                                          </p:stCondLst>
                                        </p:cTn>
                                        <p:tgtEl>
                                          <p:spTgt spid="103"/>
                                        </p:tgtEl>
                                        <p:attrNameLst>
                                          <p:attrName>style.visibility</p:attrName>
                                        </p:attrNameLst>
                                      </p:cBhvr>
                                      <p:to>
                                        <p:strVal val="visible"/>
                                      </p:to>
                                    </p:set>
                                    <p:animEffect transition="in" filter="fade">
                                      <p:cBhvr>
                                        <p:cTn id="72" dur="500"/>
                                        <p:tgtEl>
                                          <p:spTgt spid="10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04"/>
                                        </p:tgtEl>
                                        <p:attrNameLst>
                                          <p:attrName>style.visibility</p:attrName>
                                        </p:attrNameLst>
                                      </p:cBhvr>
                                      <p:to>
                                        <p:strVal val="visible"/>
                                      </p:to>
                                    </p:set>
                                    <p:animEffect transition="in" filter="fade">
                                      <p:cBhvr>
                                        <p:cTn id="75" dur="500"/>
                                        <p:tgtEl>
                                          <p:spTgt spid="104"/>
                                        </p:tgtEl>
                                      </p:cBhvr>
                                    </p:animEffect>
                                  </p:childTnLst>
                                </p:cTn>
                              </p:par>
                              <p:par>
                                <p:cTn id="76" presetID="10" presetClass="entr" presetSubtype="0" fill="hold" nodeType="withEffect">
                                  <p:stCondLst>
                                    <p:cond delay="0"/>
                                  </p:stCondLst>
                                  <p:childTnLst>
                                    <p:set>
                                      <p:cBhvr>
                                        <p:cTn id="77" dur="1" fill="hold">
                                          <p:stCondLst>
                                            <p:cond delay="0"/>
                                          </p:stCondLst>
                                        </p:cTn>
                                        <p:tgtEl>
                                          <p:spTgt spid="105"/>
                                        </p:tgtEl>
                                        <p:attrNameLst>
                                          <p:attrName>style.visibility</p:attrName>
                                        </p:attrNameLst>
                                      </p:cBhvr>
                                      <p:to>
                                        <p:strVal val="visible"/>
                                      </p:to>
                                    </p:set>
                                    <p:animEffect transition="in" filter="fade">
                                      <p:cBhvr>
                                        <p:cTn id="78" dur="500"/>
                                        <p:tgtEl>
                                          <p:spTgt spid="105"/>
                                        </p:tgtEl>
                                      </p:cBhvr>
                                    </p:animEffect>
                                  </p:childTnLst>
                                </p:cTn>
                              </p:par>
                              <p:par>
                                <p:cTn id="79" presetID="10" presetClass="entr" presetSubtype="0" fill="hold" nodeType="withEffect">
                                  <p:stCondLst>
                                    <p:cond delay="0"/>
                                  </p:stCondLst>
                                  <p:childTnLst>
                                    <p:set>
                                      <p:cBhvr>
                                        <p:cTn id="80" dur="1" fill="hold">
                                          <p:stCondLst>
                                            <p:cond delay="0"/>
                                          </p:stCondLst>
                                        </p:cTn>
                                        <p:tgtEl>
                                          <p:spTgt spid="108"/>
                                        </p:tgtEl>
                                        <p:attrNameLst>
                                          <p:attrName>style.visibility</p:attrName>
                                        </p:attrNameLst>
                                      </p:cBhvr>
                                      <p:to>
                                        <p:strVal val="visible"/>
                                      </p:to>
                                    </p:set>
                                    <p:animEffect transition="in" filter="fade">
                                      <p:cBhvr>
                                        <p:cTn id="81" dur="500"/>
                                        <p:tgtEl>
                                          <p:spTgt spid="108"/>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09"/>
                                        </p:tgtEl>
                                        <p:attrNameLst>
                                          <p:attrName>style.visibility</p:attrName>
                                        </p:attrNameLst>
                                      </p:cBhvr>
                                      <p:to>
                                        <p:strVal val="visible"/>
                                      </p:to>
                                    </p:set>
                                    <p:animEffect transition="in" filter="fade">
                                      <p:cBhvr>
                                        <p:cTn id="84" dur="500"/>
                                        <p:tgtEl>
                                          <p:spTgt spid="109"/>
                                        </p:tgtEl>
                                      </p:cBhvr>
                                    </p:animEffect>
                                  </p:childTnLst>
                                </p:cTn>
                              </p:par>
                              <p:par>
                                <p:cTn id="85" presetID="10" presetClass="entr" presetSubtype="0" fill="hold" nodeType="withEffect">
                                  <p:stCondLst>
                                    <p:cond delay="0"/>
                                  </p:stCondLst>
                                  <p:childTnLst>
                                    <p:set>
                                      <p:cBhvr>
                                        <p:cTn id="86" dur="1" fill="hold">
                                          <p:stCondLst>
                                            <p:cond delay="0"/>
                                          </p:stCondLst>
                                        </p:cTn>
                                        <p:tgtEl>
                                          <p:spTgt spid="110"/>
                                        </p:tgtEl>
                                        <p:attrNameLst>
                                          <p:attrName>style.visibility</p:attrName>
                                        </p:attrNameLst>
                                      </p:cBhvr>
                                      <p:to>
                                        <p:strVal val="visible"/>
                                      </p:to>
                                    </p:set>
                                    <p:animEffect transition="in" filter="fade">
                                      <p:cBhvr>
                                        <p:cTn id="87" dur="500"/>
                                        <p:tgtEl>
                                          <p:spTgt spid="110"/>
                                        </p:tgtEl>
                                      </p:cBhvr>
                                    </p:animEffect>
                                  </p:childTnLst>
                                </p:cTn>
                              </p:par>
                              <p:par>
                                <p:cTn id="88" presetID="10" presetClass="entr" presetSubtype="0" fill="hold" nodeType="withEffect">
                                  <p:stCondLst>
                                    <p:cond delay="0"/>
                                  </p:stCondLst>
                                  <p:childTnLst>
                                    <p:set>
                                      <p:cBhvr>
                                        <p:cTn id="89" dur="1" fill="hold">
                                          <p:stCondLst>
                                            <p:cond delay="0"/>
                                          </p:stCondLst>
                                        </p:cTn>
                                        <p:tgtEl>
                                          <p:spTgt spid="111"/>
                                        </p:tgtEl>
                                        <p:attrNameLst>
                                          <p:attrName>style.visibility</p:attrName>
                                        </p:attrNameLst>
                                      </p:cBhvr>
                                      <p:to>
                                        <p:strVal val="visible"/>
                                      </p:to>
                                    </p:set>
                                    <p:animEffect transition="in" filter="fade">
                                      <p:cBhvr>
                                        <p:cTn id="90" dur="500"/>
                                        <p:tgtEl>
                                          <p:spTgt spid="111"/>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12"/>
                                        </p:tgtEl>
                                        <p:attrNameLst>
                                          <p:attrName>style.visibility</p:attrName>
                                        </p:attrNameLst>
                                      </p:cBhvr>
                                      <p:to>
                                        <p:strVal val="visible"/>
                                      </p:to>
                                    </p:set>
                                    <p:animEffect transition="in" filter="fade">
                                      <p:cBhvr>
                                        <p:cTn id="93" dur="500"/>
                                        <p:tgtEl>
                                          <p:spTgt spid="112"/>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13"/>
                                        </p:tgtEl>
                                        <p:attrNameLst>
                                          <p:attrName>style.visibility</p:attrName>
                                        </p:attrNameLst>
                                      </p:cBhvr>
                                      <p:to>
                                        <p:strVal val="visible"/>
                                      </p:to>
                                    </p:set>
                                    <p:animEffect transition="in" filter="fade">
                                      <p:cBhvr>
                                        <p:cTn id="96" dur="500"/>
                                        <p:tgtEl>
                                          <p:spTgt spid="113"/>
                                        </p:tgtEl>
                                      </p:cBhvr>
                                    </p:animEffect>
                                  </p:childTnLst>
                                </p:cTn>
                              </p:par>
                              <p:par>
                                <p:cTn id="97" presetID="10" presetClass="entr" presetSubtype="0" fill="hold" nodeType="withEffect">
                                  <p:stCondLst>
                                    <p:cond delay="0"/>
                                  </p:stCondLst>
                                  <p:childTnLst>
                                    <p:set>
                                      <p:cBhvr>
                                        <p:cTn id="98" dur="1" fill="hold">
                                          <p:stCondLst>
                                            <p:cond delay="0"/>
                                          </p:stCondLst>
                                        </p:cTn>
                                        <p:tgtEl>
                                          <p:spTgt spid="114"/>
                                        </p:tgtEl>
                                        <p:attrNameLst>
                                          <p:attrName>style.visibility</p:attrName>
                                        </p:attrNameLst>
                                      </p:cBhvr>
                                      <p:to>
                                        <p:strVal val="visible"/>
                                      </p:to>
                                    </p:set>
                                    <p:animEffect transition="in" filter="fade">
                                      <p:cBhvr>
                                        <p:cTn id="99" dur="500"/>
                                        <p:tgtEl>
                                          <p:spTgt spid="114"/>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5"/>
                                        </p:tgtEl>
                                        <p:attrNameLst>
                                          <p:attrName>style.visibility</p:attrName>
                                        </p:attrNameLst>
                                      </p:cBhvr>
                                      <p:to>
                                        <p:strVal val="visible"/>
                                      </p:to>
                                    </p:set>
                                    <p:animEffect transition="in" filter="fade">
                                      <p:cBhvr>
                                        <p:cTn id="102" dur="500"/>
                                        <p:tgtEl>
                                          <p:spTgt spid="115"/>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16"/>
                                        </p:tgtEl>
                                        <p:attrNameLst>
                                          <p:attrName>style.visibility</p:attrName>
                                        </p:attrNameLst>
                                      </p:cBhvr>
                                      <p:to>
                                        <p:strVal val="visible"/>
                                      </p:to>
                                    </p:set>
                                    <p:animEffect transition="in" filter="fade">
                                      <p:cBhvr>
                                        <p:cTn id="105" dur="500"/>
                                        <p:tgtEl>
                                          <p:spTgt spid="116"/>
                                        </p:tgtEl>
                                      </p:cBhvr>
                                    </p:animEffect>
                                  </p:childTnLst>
                                </p:cTn>
                              </p:par>
                              <p:par>
                                <p:cTn id="106" presetID="10" presetClass="entr" presetSubtype="0" fill="hold" nodeType="withEffect">
                                  <p:stCondLst>
                                    <p:cond delay="0"/>
                                  </p:stCondLst>
                                  <p:childTnLst>
                                    <p:set>
                                      <p:cBhvr>
                                        <p:cTn id="107" dur="1" fill="hold">
                                          <p:stCondLst>
                                            <p:cond delay="0"/>
                                          </p:stCondLst>
                                        </p:cTn>
                                        <p:tgtEl>
                                          <p:spTgt spid="117"/>
                                        </p:tgtEl>
                                        <p:attrNameLst>
                                          <p:attrName>style.visibility</p:attrName>
                                        </p:attrNameLst>
                                      </p:cBhvr>
                                      <p:to>
                                        <p:strVal val="visible"/>
                                      </p:to>
                                    </p:set>
                                    <p:animEffect transition="in" filter="fade">
                                      <p:cBhvr>
                                        <p:cTn id="108" dur="500"/>
                                        <p:tgtEl>
                                          <p:spTgt spid="117"/>
                                        </p:tgtEl>
                                      </p:cBhvr>
                                    </p:animEffect>
                                  </p:childTnLst>
                                </p:cTn>
                              </p:par>
                              <p:par>
                                <p:cTn id="109" presetID="10" presetClass="entr" presetSubtype="0" fill="hold" nodeType="withEffect">
                                  <p:stCondLst>
                                    <p:cond delay="0"/>
                                  </p:stCondLst>
                                  <p:childTnLst>
                                    <p:set>
                                      <p:cBhvr>
                                        <p:cTn id="110" dur="1" fill="hold">
                                          <p:stCondLst>
                                            <p:cond delay="0"/>
                                          </p:stCondLst>
                                        </p:cTn>
                                        <p:tgtEl>
                                          <p:spTgt spid="118"/>
                                        </p:tgtEl>
                                        <p:attrNameLst>
                                          <p:attrName>style.visibility</p:attrName>
                                        </p:attrNameLst>
                                      </p:cBhvr>
                                      <p:to>
                                        <p:strVal val="visible"/>
                                      </p:to>
                                    </p:set>
                                    <p:animEffect transition="in" filter="fade">
                                      <p:cBhvr>
                                        <p:cTn id="111" dur="500"/>
                                        <p:tgtEl>
                                          <p:spTgt spid="11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119"/>
                                        </p:tgtEl>
                                        <p:attrNameLst>
                                          <p:attrName>style.visibility</p:attrName>
                                        </p:attrNameLst>
                                      </p:cBhvr>
                                      <p:to>
                                        <p:strVal val="visible"/>
                                      </p:to>
                                    </p:set>
                                    <p:animEffect transition="in" filter="fade">
                                      <p:cBhvr>
                                        <p:cTn id="114" dur="500"/>
                                        <p:tgtEl>
                                          <p:spTgt spid="119"/>
                                        </p:tgtEl>
                                      </p:cBhvr>
                                    </p:animEffect>
                                  </p:childTnLst>
                                </p:cTn>
                              </p:par>
                              <p:par>
                                <p:cTn id="115" presetID="10" presetClass="entr" presetSubtype="0" fill="hold" nodeType="withEffect">
                                  <p:stCondLst>
                                    <p:cond delay="0"/>
                                  </p:stCondLst>
                                  <p:childTnLst>
                                    <p:set>
                                      <p:cBhvr>
                                        <p:cTn id="116" dur="1" fill="hold">
                                          <p:stCondLst>
                                            <p:cond delay="0"/>
                                          </p:stCondLst>
                                        </p:cTn>
                                        <p:tgtEl>
                                          <p:spTgt spid="120"/>
                                        </p:tgtEl>
                                        <p:attrNameLst>
                                          <p:attrName>style.visibility</p:attrName>
                                        </p:attrNameLst>
                                      </p:cBhvr>
                                      <p:to>
                                        <p:strVal val="visible"/>
                                      </p:to>
                                    </p:set>
                                    <p:animEffect transition="in" filter="fade">
                                      <p:cBhvr>
                                        <p:cTn id="117" dur="500"/>
                                        <p:tgtEl>
                                          <p:spTgt spid="12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121"/>
                                        </p:tgtEl>
                                        <p:attrNameLst>
                                          <p:attrName>style.visibility</p:attrName>
                                        </p:attrNameLst>
                                      </p:cBhvr>
                                      <p:to>
                                        <p:strVal val="visible"/>
                                      </p:to>
                                    </p:set>
                                    <p:animEffect transition="in" filter="fade">
                                      <p:cBhvr>
                                        <p:cTn id="120" dur="500"/>
                                        <p:tgtEl>
                                          <p:spTgt spid="121"/>
                                        </p:tgtEl>
                                      </p:cBhvr>
                                    </p:animEffect>
                                  </p:childTnLst>
                                </p:cTn>
                              </p:par>
                              <p:par>
                                <p:cTn id="121" presetID="10" presetClass="entr" presetSubtype="0" fill="hold" nodeType="withEffect">
                                  <p:stCondLst>
                                    <p:cond delay="0"/>
                                  </p:stCondLst>
                                  <p:childTnLst>
                                    <p:set>
                                      <p:cBhvr>
                                        <p:cTn id="122" dur="1" fill="hold">
                                          <p:stCondLst>
                                            <p:cond delay="0"/>
                                          </p:stCondLst>
                                        </p:cTn>
                                        <p:tgtEl>
                                          <p:spTgt spid="122"/>
                                        </p:tgtEl>
                                        <p:attrNameLst>
                                          <p:attrName>style.visibility</p:attrName>
                                        </p:attrNameLst>
                                      </p:cBhvr>
                                      <p:to>
                                        <p:strVal val="visible"/>
                                      </p:to>
                                    </p:set>
                                    <p:animEffect transition="in" filter="fade">
                                      <p:cBhvr>
                                        <p:cTn id="123" dur="500"/>
                                        <p:tgtEl>
                                          <p:spTgt spid="122"/>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123"/>
                                        </p:tgtEl>
                                        <p:attrNameLst>
                                          <p:attrName>style.visibility</p:attrName>
                                        </p:attrNameLst>
                                      </p:cBhvr>
                                      <p:to>
                                        <p:strVal val="visible"/>
                                      </p:to>
                                    </p:set>
                                    <p:animEffect transition="in" filter="fade">
                                      <p:cBhvr>
                                        <p:cTn id="126" dur="500"/>
                                        <p:tgtEl>
                                          <p:spTgt spid="123"/>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4"/>
                                        </p:tgtEl>
                                        <p:attrNameLst>
                                          <p:attrName>style.visibility</p:attrName>
                                        </p:attrNameLst>
                                      </p:cBhvr>
                                      <p:to>
                                        <p:strVal val="visible"/>
                                      </p:to>
                                    </p:set>
                                    <p:animEffect transition="in" filter="fade">
                                      <p:cBhvr>
                                        <p:cTn id="131" dur="500"/>
                                        <p:tgtEl>
                                          <p:spTgt spid="4"/>
                                        </p:tgtEl>
                                      </p:cBhvr>
                                    </p:animEffect>
                                  </p:childTnLst>
                                </p:cTn>
                              </p:par>
                              <p:par>
                                <p:cTn id="132" presetID="10" presetClass="entr" presetSubtype="0" fill="hold" nodeType="withEffect">
                                  <p:stCondLst>
                                    <p:cond delay="0"/>
                                  </p:stCondLst>
                                  <p:childTnLst>
                                    <p:set>
                                      <p:cBhvr>
                                        <p:cTn id="133" dur="1" fill="hold">
                                          <p:stCondLst>
                                            <p:cond delay="0"/>
                                          </p:stCondLst>
                                        </p:cTn>
                                        <p:tgtEl>
                                          <p:spTgt spid="69"/>
                                        </p:tgtEl>
                                        <p:attrNameLst>
                                          <p:attrName>style.visibility</p:attrName>
                                        </p:attrNameLst>
                                      </p:cBhvr>
                                      <p:to>
                                        <p:strVal val="visible"/>
                                      </p:to>
                                    </p:set>
                                    <p:animEffect transition="in" filter="fade">
                                      <p:cBhvr>
                                        <p:cTn id="134" dur="500"/>
                                        <p:tgtEl>
                                          <p:spTgt spid="69"/>
                                        </p:tgtEl>
                                      </p:cBhvr>
                                    </p:animEffect>
                                  </p:childTnLst>
                                </p:cTn>
                              </p:par>
                              <p:par>
                                <p:cTn id="135" presetID="10" presetClass="entr" presetSubtype="0" fill="hold" nodeType="withEffect">
                                  <p:stCondLst>
                                    <p:cond delay="0"/>
                                  </p:stCondLst>
                                  <p:childTnLst>
                                    <p:set>
                                      <p:cBhvr>
                                        <p:cTn id="136" dur="1" fill="hold">
                                          <p:stCondLst>
                                            <p:cond delay="0"/>
                                          </p:stCondLst>
                                        </p:cTn>
                                        <p:tgtEl>
                                          <p:spTgt spid="2050"/>
                                        </p:tgtEl>
                                        <p:attrNameLst>
                                          <p:attrName>style.visibility</p:attrName>
                                        </p:attrNameLst>
                                      </p:cBhvr>
                                      <p:to>
                                        <p:strVal val="visible"/>
                                      </p:to>
                                    </p:set>
                                    <p:animEffect transition="in" filter="fade">
                                      <p:cBhvr>
                                        <p:cTn id="137" dur="500"/>
                                        <p:tgtEl>
                                          <p:spTgt spid="2050"/>
                                        </p:tgtEl>
                                      </p:cBhvr>
                                    </p:animEffect>
                                  </p:childTnLst>
                                </p:cTn>
                              </p:par>
                              <p:par>
                                <p:cTn id="138" presetID="10" presetClass="entr" presetSubtype="0" fill="hold" nodeType="withEffect">
                                  <p:stCondLst>
                                    <p:cond delay="0"/>
                                  </p:stCondLst>
                                  <p:childTnLst>
                                    <p:set>
                                      <p:cBhvr>
                                        <p:cTn id="139" dur="1" fill="hold">
                                          <p:stCondLst>
                                            <p:cond delay="0"/>
                                          </p:stCondLst>
                                        </p:cTn>
                                        <p:tgtEl>
                                          <p:spTgt spid="124"/>
                                        </p:tgtEl>
                                        <p:attrNameLst>
                                          <p:attrName>style.visibility</p:attrName>
                                        </p:attrNameLst>
                                      </p:cBhvr>
                                      <p:to>
                                        <p:strVal val="visible"/>
                                      </p:to>
                                    </p:set>
                                    <p:animEffect transition="in" filter="fade">
                                      <p:cBhvr>
                                        <p:cTn id="140" dur="500"/>
                                        <p:tgtEl>
                                          <p:spTgt spid="124"/>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125"/>
                                        </p:tgtEl>
                                        <p:attrNameLst>
                                          <p:attrName>style.visibility</p:attrName>
                                        </p:attrNameLst>
                                      </p:cBhvr>
                                      <p:to>
                                        <p:strVal val="visible"/>
                                      </p:to>
                                    </p:set>
                                    <p:animEffect transition="in" filter="fade">
                                      <p:cBhvr>
                                        <p:cTn id="143" dur="500"/>
                                        <p:tgtEl>
                                          <p:spTgt spid="125"/>
                                        </p:tgtEl>
                                      </p:cBhvr>
                                    </p:animEffect>
                                  </p:childTnLst>
                                </p:cTn>
                              </p:par>
                              <p:par>
                                <p:cTn id="144" presetID="10" presetClass="entr" presetSubtype="0" fill="hold" nodeType="withEffect">
                                  <p:stCondLst>
                                    <p:cond delay="0"/>
                                  </p:stCondLst>
                                  <p:childTnLst>
                                    <p:set>
                                      <p:cBhvr>
                                        <p:cTn id="145" dur="1" fill="hold">
                                          <p:stCondLst>
                                            <p:cond delay="0"/>
                                          </p:stCondLst>
                                        </p:cTn>
                                        <p:tgtEl>
                                          <p:spTgt spid="126"/>
                                        </p:tgtEl>
                                        <p:attrNameLst>
                                          <p:attrName>style.visibility</p:attrName>
                                        </p:attrNameLst>
                                      </p:cBhvr>
                                      <p:to>
                                        <p:strVal val="visible"/>
                                      </p:to>
                                    </p:set>
                                    <p:animEffect transition="in" filter="fade">
                                      <p:cBhvr>
                                        <p:cTn id="146" dur="500"/>
                                        <p:tgtEl>
                                          <p:spTgt spid="126"/>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3"/>
                                        </p:tgtEl>
                                        <p:attrNameLst>
                                          <p:attrName>style.visibility</p:attrName>
                                        </p:attrNameLst>
                                      </p:cBhvr>
                                      <p:to>
                                        <p:strVal val="visible"/>
                                      </p:to>
                                    </p:set>
                                    <p:animEffect transition="in" filter="fade">
                                      <p:cBhvr>
                                        <p:cTn id="151" dur="500"/>
                                        <p:tgtEl>
                                          <p:spTgt spid="3"/>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21"/>
                                        </p:tgtEl>
                                        <p:attrNameLst>
                                          <p:attrName>style.visibility</p:attrName>
                                        </p:attrNameLst>
                                      </p:cBhvr>
                                      <p:to>
                                        <p:strVal val="visible"/>
                                      </p:to>
                                    </p:set>
                                    <p:animEffect transition="in" filter="fade">
                                      <p:cBhvr>
                                        <p:cTn id="154" dur="500"/>
                                        <p:tgtEl>
                                          <p:spTgt spid="21"/>
                                        </p:tgtEl>
                                      </p:cBhvr>
                                    </p:animEffect>
                                  </p:childTnLst>
                                </p:cTn>
                              </p:par>
                              <p:par>
                                <p:cTn id="155" presetID="10" presetClass="entr" presetSubtype="0" fill="hold" nodeType="withEffect">
                                  <p:stCondLst>
                                    <p:cond delay="0"/>
                                  </p:stCondLst>
                                  <p:childTnLst>
                                    <p:set>
                                      <p:cBhvr>
                                        <p:cTn id="156" dur="1" fill="hold">
                                          <p:stCondLst>
                                            <p:cond delay="0"/>
                                          </p:stCondLst>
                                        </p:cTn>
                                        <p:tgtEl>
                                          <p:spTgt spid="78"/>
                                        </p:tgtEl>
                                        <p:attrNameLst>
                                          <p:attrName>style.visibility</p:attrName>
                                        </p:attrNameLst>
                                      </p:cBhvr>
                                      <p:to>
                                        <p:strVal val="visible"/>
                                      </p:to>
                                    </p:set>
                                    <p:animEffect transition="in" filter="fade">
                                      <p:cBhvr>
                                        <p:cTn id="157" dur="500"/>
                                        <p:tgtEl>
                                          <p:spTgt spid="78"/>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79"/>
                                        </p:tgtEl>
                                        <p:attrNameLst>
                                          <p:attrName>style.visibility</p:attrName>
                                        </p:attrNameLst>
                                      </p:cBhvr>
                                      <p:to>
                                        <p:strVal val="visible"/>
                                      </p:to>
                                    </p:set>
                                    <p:animEffect transition="in" filter="fade">
                                      <p:cBhvr>
                                        <p:cTn id="160" dur="500"/>
                                        <p:tgtEl>
                                          <p:spTgt spid="79"/>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80"/>
                                        </p:tgtEl>
                                        <p:attrNameLst>
                                          <p:attrName>style.visibility</p:attrName>
                                        </p:attrNameLst>
                                      </p:cBhvr>
                                      <p:to>
                                        <p:strVal val="visible"/>
                                      </p:to>
                                    </p:set>
                                    <p:animEffect transition="in" filter="fade">
                                      <p:cBhvr>
                                        <p:cTn id="163" dur="500"/>
                                        <p:tgtEl>
                                          <p:spTgt spid="80"/>
                                        </p:tgtEl>
                                      </p:cBhvr>
                                    </p:animEffect>
                                  </p:childTnLst>
                                </p:cTn>
                              </p:par>
                              <p:par>
                                <p:cTn id="164" presetID="10" presetClass="entr" presetSubtype="0" fill="hold" nodeType="withEffect">
                                  <p:stCondLst>
                                    <p:cond delay="0"/>
                                  </p:stCondLst>
                                  <p:childTnLst>
                                    <p:set>
                                      <p:cBhvr>
                                        <p:cTn id="165" dur="1" fill="hold">
                                          <p:stCondLst>
                                            <p:cond delay="0"/>
                                          </p:stCondLst>
                                        </p:cTn>
                                        <p:tgtEl>
                                          <p:spTgt spid="81"/>
                                        </p:tgtEl>
                                        <p:attrNameLst>
                                          <p:attrName>style.visibility</p:attrName>
                                        </p:attrNameLst>
                                      </p:cBhvr>
                                      <p:to>
                                        <p:strVal val="visible"/>
                                      </p:to>
                                    </p:set>
                                    <p:animEffect transition="in" filter="fade">
                                      <p:cBhvr>
                                        <p:cTn id="166" dur="500"/>
                                        <p:tgtEl>
                                          <p:spTgt spid="81"/>
                                        </p:tgtEl>
                                      </p:cBhvr>
                                    </p:animEffect>
                                  </p:childTnLst>
                                </p:cTn>
                              </p:par>
                              <p:par>
                                <p:cTn id="167" presetID="10" presetClass="entr" presetSubtype="0" fill="hold" nodeType="withEffect">
                                  <p:stCondLst>
                                    <p:cond delay="0"/>
                                  </p:stCondLst>
                                  <p:childTnLst>
                                    <p:set>
                                      <p:cBhvr>
                                        <p:cTn id="168" dur="1" fill="hold">
                                          <p:stCondLst>
                                            <p:cond delay="0"/>
                                          </p:stCondLst>
                                        </p:cTn>
                                        <p:tgtEl>
                                          <p:spTgt spid="94"/>
                                        </p:tgtEl>
                                        <p:attrNameLst>
                                          <p:attrName>style.visibility</p:attrName>
                                        </p:attrNameLst>
                                      </p:cBhvr>
                                      <p:to>
                                        <p:strVal val="visible"/>
                                      </p:to>
                                    </p:set>
                                    <p:animEffect transition="in" filter="fade">
                                      <p:cBhvr>
                                        <p:cTn id="169" dur="500"/>
                                        <p:tgtEl>
                                          <p:spTgt spid="94"/>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95"/>
                                        </p:tgtEl>
                                        <p:attrNameLst>
                                          <p:attrName>style.visibility</p:attrName>
                                        </p:attrNameLst>
                                      </p:cBhvr>
                                      <p:to>
                                        <p:strVal val="visible"/>
                                      </p:to>
                                    </p:set>
                                    <p:animEffect transition="in" filter="fade">
                                      <p:cBhvr>
                                        <p:cTn id="172" dur="500"/>
                                        <p:tgtEl>
                                          <p:spTgt spid="95"/>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96"/>
                                        </p:tgtEl>
                                        <p:attrNameLst>
                                          <p:attrName>style.visibility</p:attrName>
                                        </p:attrNameLst>
                                      </p:cBhvr>
                                      <p:to>
                                        <p:strVal val="visible"/>
                                      </p:to>
                                    </p:set>
                                    <p:animEffect transition="in" filter="fade">
                                      <p:cBhvr>
                                        <p:cTn id="175" dur="500"/>
                                        <p:tgtEl>
                                          <p:spTgt spid="96"/>
                                        </p:tgtEl>
                                      </p:cBhvr>
                                    </p:animEffect>
                                  </p:childTnLst>
                                </p:cTn>
                              </p:par>
                              <p:par>
                                <p:cTn id="176" presetID="10" presetClass="entr" presetSubtype="0" fill="hold" nodeType="withEffect">
                                  <p:stCondLst>
                                    <p:cond delay="0"/>
                                  </p:stCondLst>
                                  <p:childTnLst>
                                    <p:set>
                                      <p:cBhvr>
                                        <p:cTn id="177" dur="1" fill="hold">
                                          <p:stCondLst>
                                            <p:cond delay="0"/>
                                          </p:stCondLst>
                                        </p:cTn>
                                        <p:tgtEl>
                                          <p:spTgt spid="97"/>
                                        </p:tgtEl>
                                        <p:attrNameLst>
                                          <p:attrName>style.visibility</p:attrName>
                                        </p:attrNameLst>
                                      </p:cBhvr>
                                      <p:to>
                                        <p:strVal val="visible"/>
                                      </p:to>
                                    </p:set>
                                    <p:animEffect transition="in" filter="fade">
                                      <p:cBhvr>
                                        <p:cTn id="178"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animBg="1"/>
      <p:bldP spid="22" grpId="0" animBg="1"/>
      <p:bldP spid="3" grpId="0" animBg="1"/>
      <p:bldP spid="4" grpId="0" animBg="1"/>
      <p:bldP spid="18" grpId="0"/>
      <p:bldP spid="21" grpId="0"/>
      <p:bldP spid="24" grpId="0"/>
      <p:bldP spid="53" grpId="0"/>
      <p:bldP spid="60" grpId="0"/>
      <p:bldP spid="62" grpId="0"/>
      <p:bldP spid="68" grpId="0"/>
      <p:bldP spid="79" grpId="0"/>
      <p:bldP spid="80" grpId="0"/>
      <p:bldP spid="95" grpId="0"/>
      <p:bldP spid="96" grpId="0"/>
      <p:bldP spid="99" grpId="0"/>
      <p:bldP spid="101" grpId="0"/>
      <p:bldP spid="102" grpId="0"/>
      <p:bldP spid="104" grpId="0"/>
      <p:bldP spid="109" grpId="0"/>
      <p:bldP spid="112" grpId="0"/>
      <p:bldP spid="113" grpId="0"/>
      <p:bldP spid="115" grpId="0"/>
      <p:bldP spid="116" grpId="0"/>
      <p:bldP spid="119" grpId="0"/>
      <p:bldP spid="121" grpId="0"/>
      <p:bldP spid="123" grpId="0"/>
      <p:bldP spid="125" grpId="0" animBg="1"/>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26DD6-D141-92CB-61C4-14FB5379EFD9}"/>
              </a:ext>
            </a:extLst>
          </p:cNvPr>
          <p:cNvSpPr>
            <a:spLocks noGrp="1"/>
          </p:cNvSpPr>
          <p:nvPr>
            <p:ph type="title"/>
          </p:nvPr>
        </p:nvSpPr>
        <p:spPr>
          <a:xfrm>
            <a:off x="588263" y="457200"/>
            <a:ext cx="11018520" cy="553998"/>
          </a:xfrm>
        </p:spPr>
        <p:txBody>
          <a:bodyPr>
            <a:normAutofit fontScale="90000"/>
          </a:bodyPr>
          <a:lstStyle/>
          <a:p>
            <a:r>
              <a:rPr lang="en-US"/>
              <a:t>Vectors and Embeddings</a:t>
            </a:r>
          </a:p>
        </p:txBody>
      </p:sp>
      <p:sp>
        <p:nvSpPr>
          <p:cNvPr id="4" name="Content Placeholder 2">
            <a:extLst>
              <a:ext uri="{FF2B5EF4-FFF2-40B4-BE49-F238E27FC236}">
                <a16:creationId xmlns:a16="http://schemas.microsoft.com/office/drawing/2014/main" id="{0850DDC6-7B12-CDC2-728E-18877D613D25}"/>
              </a:ext>
            </a:extLst>
          </p:cNvPr>
          <p:cNvSpPr txBox="1">
            <a:spLocks/>
          </p:cNvSpPr>
          <p:nvPr/>
        </p:nvSpPr>
        <p:spPr>
          <a:xfrm>
            <a:off x="588263" y="3878416"/>
            <a:ext cx="8189025" cy="80021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n-US" b="1">
                <a:solidFill>
                  <a:schemeClr val="tx2"/>
                </a:solidFill>
                <a:latin typeface="+mj-lt"/>
              </a:rPr>
              <a:t>Embedding</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Vector generated by a model that has semantic meaning</a:t>
            </a:r>
            <a:endParaRPr kumimoji="0" lang="en-US" sz="2000" b="1" i="1"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5" name="TextBox 4">
            <a:extLst>
              <a:ext uri="{FF2B5EF4-FFF2-40B4-BE49-F238E27FC236}">
                <a16:creationId xmlns:a16="http://schemas.microsoft.com/office/drawing/2014/main" id="{DDD3782E-DC39-96F8-7AFE-12AEA30739A7}"/>
              </a:ext>
            </a:extLst>
          </p:cNvPr>
          <p:cNvSpPr txBox="1"/>
          <p:nvPr/>
        </p:nvSpPr>
        <p:spPr>
          <a:xfrm>
            <a:off x="9748442" y="1774051"/>
            <a:ext cx="1202702"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78D4"/>
                </a:solidFill>
                <a:effectLst/>
                <a:uLnTx/>
                <a:uFillTx/>
                <a:latin typeface="+mj-lt"/>
                <a:ea typeface="+mn-ea"/>
                <a:cs typeface="+mn-cs"/>
              </a:rPr>
              <a:t>“dog”</a:t>
            </a:r>
          </a:p>
        </p:txBody>
      </p:sp>
      <p:pic>
        <p:nvPicPr>
          <p:cNvPr id="7" name="Picture 6" descr="A dog standing on grass&#10;&#10;Description automatically generated">
            <a:extLst>
              <a:ext uri="{FF2B5EF4-FFF2-40B4-BE49-F238E27FC236}">
                <a16:creationId xmlns:a16="http://schemas.microsoft.com/office/drawing/2014/main" id="{4B962EEF-D1A2-2A00-06D8-3027542EA93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383297" y="2649004"/>
            <a:ext cx="1932992" cy="1736471"/>
          </a:xfrm>
          <a:prstGeom prst="roundRect">
            <a:avLst>
              <a:gd name="adj" fmla="val 5696"/>
            </a:avLst>
          </a:prstGeom>
          <a:effectLst>
            <a:outerShdw blurRad="76200" dist="50800" dir="2700000" algn="tl" rotWithShape="0">
              <a:prstClr val="black">
                <a:alpha val="40000"/>
              </a:prstClr>
            </a:outerShdw>
          </a:effectLst>
        </p:spPr>
      </p:pic>
      <p:sp>
        <p:nvSpPr>
          <p:cNvPr id="10" name="Rectangle 2">
            <a:extLst>
              <a:ext uri="{FF2B5EF4-FFF2-40B4-BE49-F238E27FC236}">
                <a16:creationId xmlns:a16="http://schemas.microsoft.com/office/drawing/2014/main" id="{C95F14DC-03B3-B228-00C7-003B94A39AB3}"/>
              </a:ext>
            </a:extLst>
          </p:cNvPr>
          <p:cNvSpPr>
            <a:spLocks noChangeArrowheads="1"/>
          </p:cNvSpPr>
          <p:nvPr/>
        </p:nvSpPr>
        <p:spPr bwMode="auto">
          <a:xfrm>
            <a:off x="588263" y="5938102"/>
            <a:ext cx="719427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111111"/>
                </a:solidFill>
                <a:effectLst/>
                <a:uLnTx/>
                <a:uFillTx/>
                <a:latin typeface="Consolas" panose="020B0609020204030204" pitchFamily="49" charset="0"/>
                <a:ea typeface="+mn-ea"/>
                <a:cs typeface="+mn-cs"/>
              </a:rPr>
              <a:t>"I took the dog for a walk": [1.5, -0.8, 2.1, ...]</a:t>
            </a:r>
            <a:r>
              <a:rPr kumimoji="0" lang="en-US" alt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p:txBody>
      </p:sp>
      <p:sp>
        <p:nvSpPr>
          <p:cNvPr id="13" name="TextBox 12">
            <a:extLst>
              <a:ext uri="{FF2B5EF4-FFF2-40B4-BE49-F238E27FC236}">
                <a16:creationId xmlns:a16="http://schemas.microsoft.com/office/drawing/2014/main" id="{83B61F0C-011F-075D-1BD4-09ECD079A7E5}"/>
              </a:ext>
            </a:extLst>
          </p:cNvPr>
          <p:cNvSpPr txBox="1"/>
          <p:nvPr/>
        </p:nvSpPr>
        <p:spPr>
          <a:xfrm>
            <a:off x="588263" y="4846704"/>
            <a:ext cx="6759676" cy="923330"/>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dog: [0.9, 0.3, 0.2, </a:t>
            </a:r>
            <a:r>
              <a:rPr lang="en-US" sz="2000">
                <a:solidFill>
                  <a:srgbClr val="000000"/>
                </a:solidFill>
                <a:latin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srgbClr val="111111"/>
                </a:solidFill>
                <a:effectLst/>
                <a:uLnTx/>
                <a:uFillTx/>
                <a:latin typeface="Consolas" panose="020B0609020204030204" pitchFamily="49" charset="0"/>
                <a:ea typeface="+mn-ea"/>
                <a:cs typeface="+mn-cs"/>
              </a:rPr>
              <a:t>Image of a dog: [0.9, 0.3, 0.2, ...]</a:t>
            </a:r>
            <a:r>
              <a:rPr kumimoji="0" lang="en-US" alt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puppy: [0.88, 0.33, 0.21, ...]</a:t>
            </a:r>
          </a:p>
        </p:txBody>
      </p:sp>
      <p:grpSp>
        <p:nvGrpSpPr>
          <p:cNvPr id="19" name="Group 18">
            <a:extLst>
              <a:ext uri="{FF2B5EF4-FFF2-40B4-BE49-F238E27FC236}">
                <a16:creationId xmlns:a16="http://schemas.microsoft.com/office/drawing/2014/main" id="{F7F4D596-B48A-E434-4FE8-FE61D7C4E168}"/>
              </a:ext>
            </a:extLst>
          </p:cNvPr>
          <p:cNvGrpSpPr/>
          <p:nvPr/>
        </p:nvGrpSpPr>
        <p:grpSpPr>
          <a:xfrm>
            <a:off x="9478184" y="4917408"/>
            <a:ext cx="1743219" cy="517843"/>
            <a:chOff x="9910463" y="4917408"/>
            <a:chExt cx="1743219" cy="517843"/>
          </a:xfrm>
        </p:grpSpPr>
        <p:sp>
          <p:nvSpPr>
            <p:cNvPr id="14" name="Freeform: Shape 13">
              <a:extLst>
                <a:ext uri="{FF2B5EF4-FFF2-40B4-BE49-F238E27FC236}">
                  <a16:creationId xmlns:a16="http://schemas.microsoft.com/office/drawing/2014/main" id="{85369662-3EAE-FF1B-F7C2-31A8B5BB0E83}"/>
                </a:ext>
              </a:extLst>
            </p:cNvPr>
            <p:cNvSpPr>
              <a:spLocks noChangeAspect="1"/>
            </p:cNvSpPr>
            <p:nvPr/>
          </p:nvSpPr>
          <p:spPr>
            <a:xfrm>
              <a:off x="9910463" y="4942807"/>
              <a:ext cx="586226" cy="492444"/>
            </a:xfrm>
            <a:custGeom>
              <a:avLst/>
              <a:gdLst>
                <a:gd name="connsiteX0" fmla="*/ 518161 w 771048"/>
                <a:gd name="connsiteY0" fmla="*/ 226694 h 647700"/>
                <a:gd name="connsiteX1" fmla="*/ 518161 w 771048"/>
                <a:gd name="connsiteY1" fmla="*/ 431482 h 647700"/>
                <a:gd name="connsiteX2" fmla="*/ 481013 w 771048"/>
                <a:gd name="connsiteY2" fmla="*/ 394334 h 647700"/>
                <a:gd name="connsiteX3" fmla="*/ 481013 w 771048"/>
                <a:gd name="connsiteY3" fmla="*/ 263842 h 647700"/>
                <a:gd name="connsiteX4" fmla="*/ 591502 w 771048"/>
                <a:gd name="connsiteY4" fmla="*/ 150494 h 647700"/>
                <a:gd name="connsiteX5" fmla="*/ 591502 w 771048"/>
                <a:gd name="connsiteY5" fmla="*/ 504824 h 647700"/>
                <a:gd name="connsiteX6" fmla="*/ 554355 w 771048"/>
                <a:gd name="connsiteY6" fmla="*/ 467677 h 647700"/>
                <a:gd name="connsiteX7" fmla="*/ 554355 w 771048"/>
                <a:gd name="connsiteY7" fmla="*/ 187642 h 647700"/>
                <a:gd name="connsiteX8" fmla="*/ 666750 w 771048"/>
                <a:gd name="connsiteY8" fmla="*/ 76200 h 647700"/>
                <a:gd name="connsiteX9" fmla="*/ 666750 w 771048"/>
                <a:gd name="connsiteY9" fmla="*/ 579120 h 647700"/>
                <a:gd name="connsiteX10" fmla="*/ 629602 w 771048"/>
                <a:gd name="connsiteY10" fmla="*/ 541973 h 647700"/>
                <a:gd name="connsiteX11" fmla="*/ 629602 w 771048"/>
                <a:gd name="connsiteY11" fmla="*/ 113347 h 647700"/>
                <a:gd name="connsiteX12" fmla="*/ 423863 w 771048"/>
                <a:gd name="connsiteY12" fmla="*/ 0 h 647700"/>
                <a:gd name="connsiteX13" fmla="*/ 423863 w 771048"/>
                <a:gd name="connsiteY13" fmla="*/ 647700 h 647700"/>
                <a:gd name="connsiteX14" fmla="*/ 184785 w 771048"/>
                <a:gd name="connsiteY14" fmla="*/ 451485 h 647700"/>
                <a:gd name="connsiteX15" fmla="*/ 0 w 771048"/>
                <a:gd name="connsiteY15" fmla="*/ 451485 h 647700"/>
                <a:gd name="connsiteX16" fmla="*/ 0 w 771048"/>
                <a:gd name="connsiteY16" fmla="*/ 196215 h 647700"/>
                <a:gd name="connsiteX17" fmla="*/ 184785 w 771048"/>
                <a:gd name="connsiteY17" fmla="*/ 19621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1048" h="647700">
                  <a:moveTo>
                    <a:pt x="518161" y="226694"/>
                  </a:moveTo>
                  <a:cubicBezTo>
                    <a:pt x="575311" y="282892"/>
                    <a:pt x="575311" y="374332"/>
                    <a:pt x="518161" y="431482"/>
                  </a:cubicBezTo>
                  <a:lnTo>
                    <a:pt x="481013" y="394334"/>
                  </a:lnTo>
                  <a:cubicBezTo>
                    <a:pt x="517208" y="358139"/>
                    <a:pt x="517208" y="300037"/>
                    <a:pt x="481013" y="263842"/>
                  </a:cubicBezTo>
                  <a:close/>
                  <a:moveTo>
                    <a:pt x="591502" y="150494"/>
                  </a:moveTo>
                  <a:cubicBezTo>
                    <a:pt x="689610" y="248601"/>
                    <a:pt x="689610" y="406717"/>
                    <a:pt x="591502" y="504824"/>
                  </a:cubicBezTo>
                  <a:lnTo>
                    <a:pt x="554355" y="467677"/>
                  </a:lnTo>
                  <a:cubicBezTo>
                    <a:pt x="631508" y="389572"/>
                    <a:pt x="631508" y="264794"/>
                    <a:pt x="554355" y="187642"/>
                  </a:cubicBezTo>
                  <a:close/>
                  <a:moveTo>
                    <a:pt x="666750" y="76200"/>
                  </a:moveTo>
                  <a:cubicBezTo>
                    <a:pt x="805815" y="215265"/>
                    <a:pt x="805815" y="441008"/>
                    <a:pt x="666750" y="579120"/>
                  </a:cubicBezTo>
                  <a:lnTo>
                    <a:pt x="629602" y="541973"/>
                  </a:lnTo>
                  <a:cubicBezTo>
                    <a:pt x="747712" y="423863"/>
                    <a:pt x="747712" y="231458"/>
                    <a:pt x="629602" y="113347"/>
                  </a:cubicBezTo>
                  <a:close/>
                  <a:moveTo>
                    <a:pt x="423863" y="0"/>
                  </a:moveTo>
                  <a:lnTo>
                    <a:pt x="423863" y="647700"/>
                  </a:lnTo>
                  <a:lnTo>
                    <a:pt x="184785" y="451485"/>
                  </a:lnTo>
                  <a:lnTo>
                    <a:pt x="0" y="451485"/>
                  </a:lnTo>
                  <a:lnTo>
                    <a:pt x="0" y="196215"/>
                  </a:lnTo>
                  <a:lnTo>
                    <a:pt x="184785" y="196215"/>
                  </a:lnTo>
                  <a:close/>
                </a:path>
              </a:pathLst>
            </a:custGeom>
            <a:gradFill flip="none" rotWithShape="1">
              <a:gsLst>
                <a:gs pos="52000">
                  <a:schemeClr val="tx2"/>
                </a:gs>
                <a:gs pos="100000">
                  <a:schemeClr val="accent3"/>
                </a:gs>
              </a:gsLst>
              <a:lin ang="0" scaled="1"/>
              <a:tileRect/>
            </a:gradFill>
            <a:ln w="9525" cap="flat">
              <a:noFill/>
              <a:prstDash val="solid"/>
              <a:miter/>
            </a:ln>
          </p:spPr>
          <p:txBody>
            <a:bodyPr rtlCol="0" anchor="ctr"/>
            <a:lstStyle/>
            <a:p>
              <a:endParaRPr lang="en-US" sz="2000"/>
            </a:p>
          </p:txBody>
        </p:sp>
        <p:sp>
          <p:nvSpPr>
            <p:cNvPr id="18" name="TextBox 17">
              <a:extLst>
                <a:ext uri="{FF2B5EF4-FFF2-40B4-BE49-F238E27FC236}">
                  <a16:creationId xmlns:a16="http://schemas.microsoft.com/office/drawing/2014/main" id="{16148436-1D70-812A-D89E-1C6741E303C2}"/>
                </a:ext>
              </a:extLst>
            </p:cNvPr>
            <p:cNvSpPr txBox="1"/>
            <p:nvPr/>
          </p:nvSpPr>
          <p:spPr>
            <a:xfrm>
              <a:off x="10587300" y="4917408"/>
              <a:ext cx="1066382" cy="492443"/>
            </a:xfrm>
            <a:prstGeom prst="rect">
              <a:avLst/>
            </a:prstGeom>
            <a:noFill/>
          </p:spPr>
          <p:txBody>
            <a:bodyPr wrap="non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78D4"/>
                  </a:solidFill>
                  <a:effectLst/>
                  <a:uLnTx/>
                  <a:uFillTx/>
                  <a:latin typeface="+mj-lt"/>
                  <a:ea typeface="+mn-ea"/>
                  <a:cs typeface="+mn-cs"/>
                </a:rPr>
                <a:t>“dog”</a:t>
              </a:r>
            </a:p>
          </p:txBody>
        </p:sp>
      </p:grpSp>
      <p:sp>
        <p:nvSpPr>
          <p:cNvPr id="9" name="Content Placeholder 2">
            <a:extLst>
              <a:ext uri="{FF2B5EF4-FFF2-40B4-BE49-F238E27FC236}">
                <a16:creationId xmlns:a16="http://schemas.microsoft.com/office/drawing/2014/main" id="{F8479CD7-74E9-897B-5521-9F863BE68E39}"/>
              </a:ext>
            </a:extLst>
          </p:cNvPr>
          <p:cNvSpPr txBox="1">
            <a:spLocks/>
          </p:cNvSpPr>
          <p:nvPr/>
        </p:nvSpPr>
        <p:spPr>
          <a:xfrm>
            <a:off x="588263" y="1435100"/>
            <a:ext cx="8189025" cy="116955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b="1">
                <a:solidFill>
                  <a:schemeClr val="tx2"/>
                </a:solidFill>
                <a:latin typeface="+mj-lt"/>
              </a:rPr>
              <a:t>Feature Vector</a:t>
            </a:r>
          </a:p>
          <a:p>
            <a:pPr marL="0" indent="0">
              <a:buFont typeface="Wingdings" panose="05000000000000000000" pitchFamily="2" charset="2"/>
              <a:buNone/>
            </a:pPr>
            <a:r>
              <a:rPr lang="en-US" sz="2000"/>
              <a:t>Ordered array of numbers typically created by a human to train a model</a:t>
            </a:r>
            <a:endParaRPr lang="en-US" sz="2000">
              <a:latin typeface="Consolas" panose="020B0609020204030204" pitchFamily="49" charset="0"/>
            </a:endParaRPr>
          </a:p>
          <a:p>
            <a:pPr marL="0" indent="0">
              <a:buFont typeface="Wingdings" panose="05000000000000000000" pitchFamily="2" charset="2"/>
              <a:buNone/>
            </a:pPr>
            <a:r>
              <a:rPr lang="en-US" sz="2000">
                <a:latin typeface="Consolas" panose="020B0609020204030204" pitchFamily="49" charset="0"/>
              </a:rPr>
              <a:t>[</a:t>
            </a:r>
            <a:r>
              <a:rPr lang="en-US" sz="2000" i="1">
                <a:latin typeface="Consolas" panose="020B0609020204030204" pitchFamily="49" charset="0"/>
              </a:rPr>
              <a:t>Height, Weight, Age, Fur Length, Energy Level</a:t>
            </a:r>
            <a:r>
              <a:rPr lang="en-US" sz="2000">
                <a:latin typeface="Consolas" panose="020B0609020204030204" pitchFamily="49" charset="0"/>
              </a:rPr>
              <a:t>]</a:t>
            </a:r>
          </a:p>
        </p:txBody>
      </p:sp>
    </p:spTree>
    <p:extLst>
      <p:ext uri="{BB962C8B-B14F-4D97-AF65-F5344CB8AC3E}">
        <p14:creationId xmlns:p14="http://schemas.microsoft.com/office/powerpoint/2010/main" val="1929744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Effect transition="in" filter="fade">
                                      <p:cBhvr>
                                        <p:cTn id="11" dur="500"/>
                                        <p:tgtEl>
                                          <p:spTgt spid="9">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3" grpId="0"/>
      <p:bldP spid="9"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itle 1">
            <a:extLst>
              <a:ext uri="{FF2B5EF4-FFF2-40B4-BE49-F238E27FC236}">
                <a16:creationId xmlns:a16="http://schemas.microsoft.com/office/drawing/2014/main" id="{0C2A0BD6-B5C0-E924-72E6-CEA720E5E473}"/>
              </a:ext>
            </a:extLst>
          </p:cNvPr>
          <p:cNvSpPr>
            <a:spLocks noGrp="1"/>
          </p:cNvSpPr>
          <p:nvPr>
            <p:ph type="title"/>
          </p:nvPr>
        </p:nvSpPr>
        <p:spPr/>
        <p:txBody>
          <a:bodyPr/>
          <a:lstStyle/>
          <a:p>
            <a:r>
              <a:rPr lang="en-US"/>
              <a:t>Similarity Searching using Cosine</a:t>
            </a:r>
          </a:p>
        </p:txBody>
      </p:sp>
      <p:cxnSp>
        <p:nvCxnSpPr>
          <p:cNvPr id="21" name="Straight Connector 20">
            <a:extLst>
              <a:ext uri="{FF2B5EF4-FFF2-40B4-BE49-F238E27FC236}">
                <a16:creationId xmlns:a16="http://schemas.microsoft.com/office/drawing/2014/main" id="{A1CAE84B-05F3-CC09-A008-49E966337D64}"/>
              </a:ext>
            </a:extLst>
          </p:cNvPr>
          <p:cNvCxnSpPr>
            <a:cxnSpLocks/>
            <a:stCxn id="3" idx="1"/>
          </p:cNvCxnSpPr>
          <p:nvPr/>
        </p:nvCxnSpPr>
        <p:spPr>
          <a:xfrm flipV="1">
            <a:off x="588263" y="4852173"/>
            <a:ext cx="3537036" cy="1416865"/>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58EDFF8-3F20-535E-57F3-091948F34EAE}"/>
              </a:ext>
            </a:extLst>
          </p:cNvPr>
          <p:cNvCxnSpPr>
            <a:cxnSpLocks/>
            <a:stCxn id="3" idx="1"/>
          </p:cNvCxnSpPr>
          <p:nvPr/>
        </p:nvCxnSpPr>
        <p:spPr>
          <a:xfrm flipV="1">
            <a:off x="588263" y="5495207"/>
            <a:ext cx="4211934" cy="773831"/>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47077DA-65B9-A84F-9E2D-6DD2F8C6DA79}"/>
              </a:ext>
            </a:extLst>
          </p:cNvPr>
          <p:cNvCxnSpPr>
            <a:cxnSpLocks/>
            <a:stCxn id="3" idx="1"/>
          </p:cNvCxnSpPr>
          <p:nvPr/>
        </p:nvCxnSpPr>
        <p:spPr>
          <a:xfrm flipV="1">
            <a:off x="588263" y="2705032"/>
            <a:ext cx="1292926" cy="3564006"/>
          </a:xfrm>
          <a:prstGeom prst="line">
            <a:avLst/>
          </a:prstGeom>
          <a:ln w="19050">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A98EC13-6668-CE47-638D-2D04F9207CFE}"/>
              </a:ext>
            </a:extLst>
          </p:cNvPr>
          <p:cNvSpPr txBox="1"/>
          <p:nvPr/>
        </p:nvSpPr>
        <p:spPr>
          <a:xfrm>
            <a:off x="2286972" y="2410714"/>
            <a:ext cx="188192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7641D"/>
                </a:solidFill>
                <a:effectLst/>
                <a:uLnTx/>
                <a:uFillTx/>
                <a:latin typeface="+mj-lt"/>
                <a:ea typeface="+mn-ea"/>
                <a:cs typeface="+mn-cs"/>
              </a:rPr>
              <a:t>Apple</a:t>
            </a:r>
            <a:r>
              <a:rPr kumimoji="0" lang="en-US" sz="2000" b="0" i="0" u="none" strike="noStrike" kern="1200" cap="none" spc="0" normalizeH="0" baseline="0" noProof="0">
                <a:ln>
                  <a:noFill/>
                </a:ln>
                <a:solidFill>
                  <a:srgbClr val="000000"/>
                </a:solidFill>
                <a:effectLst/>
                <a:uLnTx/>
                <a:uFillTx/>
                <a:latin typeface="Segoe UI"/>
                <a:ea typeface="+mn-ea"/>
                <a:cs typeface="+mn-cs"/>
              </a:rPr>
              <a:t> </a:t>
            </a:r>
            <a:r>
              <a:rPr kumimoji="0" lang="en-US" sz="2000" b="0" i="0" u="none" strike="noStrike" kern="1200" cap="none" spc="0" normalizeH="0" baseline="0" noProof="0">
                <a:ln>
                  <a:noFill/>
                </a:ln>
                <a:solidFill>
                  <a:srgbClr val="000000"/>
                </a:solidFill>
                <a:effectLst/>
                <a:uLnTx/>
                <a:uFillTx/>
                <a:latin typeface="Consolas" panose="020B0609020204030204" pitchFamily="49" charset="0"/>
              </a:rPr>
              <a:t>[10, 50]</a:t>
            </a:r>
          </a:p>
        </p:txBody>
      </p:sp>
      <p:sp>
        <p:nvSpPr>
          <p:cNvPr id="32" name="TextBox 31">
            <a:extLst>
              <a:ext uri="{FF2B5EF4-FFF2-40B4-BE49-F238E27FC236}">
                <a16:creationId xmlns:a16="http://schemas.microsoft.com/office/drawing/2014/main" id="{A464F998-9AD1-99C1-12FC-60A126A8C30D}"/>
              </a:ext>
            </a:extLst>
          </p:cNvPr>
          <p:cNvSpPr txBox="1"/>
          <p:nvPr/>
        </p:nvSpPr>
        <p:spPr>
          <a:xfrm>
            <a:off x="3184336" y="3063168"/>
            <a:ext cx="205665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7641D"/>
                </a:solidFill>
                <a:effectLst/>
                <a:uLnTx/>
                <a:uFillTx/>
                <a:latin typeface="+mj-lt"/>
                <a:ea typeface="+mn-ea"/>
                <a:cs typeface="+mn-cs"/>
              </a:rPr>
              <a:t>Banana</a:t>
            </a:r>
            <a:r>
              <a:rPr kumimoji="0" lang="en-US" sz="2000" b="0" i="0" u="none" strike="noStrike" kern="1200" cap="none" spc="0" normalizeH="0" baseline="0" noProof="0">
                <a:ln>
                  <a:noFill/>
                </a:ln>
                <a:solidFill>
                  <a:srgbClr val="000000"/>
                </a:solidFill>
                <a:effectLst/>
                <a:uLnTx/>
                <a:uFillTx/>
                <a:latin typeface="Segoe UI"/>
                <a:ea typeface="+mn-ea"/>
                <a:cs typeface="+mn-cs"/>
              </a:rPr>
              <a:t> </a:t>
            </a:r>
            <a:r>
              <a:rPr kumimoji="0" lang="en-US" sz="2000" b="0" i="0" u="none" strike="noStrike" kern="1200" cap="none" spc="0" normalizeH="0" baseline="0" noProof="0">
                <a:ln>
                  <a:noFill/>
                </a:ln>
                <a:solidFill>
                  <a:srgbClr val="000000"/>
                </a:solidFill>
                <a:effectLst/>
                <a:uLnTx/>
                <a:uFillTx/>
                <a:latin typeface="Consolas" panose="020B0609020204030204" pitchFamily="49" charset="0"/>
              </a:rPr>
              <a:t>[12, 48]</a:t>
            </a:r>
          </a:p>
        </p:txBody>
      </p:sp>
      <p:sp>
        <p:nvSpPr>
          <p:cNvPr id="33" name="TextBox 32">
            <a:extLst>
              <a:ext uri="{FF2B5EF4-FFF2-40B4-BE49-F238E27FC236}">
                <a16:creationId xmlns:a16="http://schemas.microsoft.com/office/drawing/2014/main" id="{8B7281D5-6CE0-15EE-936B-2D9AEB3053CA}"/>
              </a:ext>
            </a:extLst>
          </p:cNvPr>
          <p:cNvSpPr txBox="1"/>
          <p:nvPr/>
        </p:nvSpPr>
        <p:spPr>
          <a:xfrm>
            <a:off x="4389527" y="4319042"/>
            <a:ext cx="16911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A446F"/>
                </a:solidFill>
                <a:effectLst/>
                <a:uLnTx/>
                <a:uFillTx/>
                <a:latin typeface="+mj-lt"/>
                <a:ea typeface="+mn-ea"/>
                <a:cs typeface="+mn-cs"/>
              </a:rPr>
              <a:t>Dog</a:t>
            </a:r>
            <a:r>
              <a:rPr kumimoji="0" lang="en-US" sz="2000" b="0" i="0" u="none" strike="noStrike" kern="1200" cap="none" spc="0" normalizeH="0" baseline="0" noProof="0">
                <a:ln>
                  <a:noFill/>
                </a:ln>
                <a:solidFill>
                  <a:srgbClr val="000000"/>
                </a:solidFill>
                <a:effectLst/>
                <a:uLnTx/>
                <a:uFillTx/>
                <a:latin typeface="Segoe UI"/>
                <a:ea typeface="+mn-ea"/>
                <a:cs typeface="+mn-cs"/>
              </a:rPr>
              <a:t> </a:t>
            </a:r>
            <a:r>
              <a:rPr kumimoji="0" lang="en-US" sz="2000" b="0" i="0" u="none" strike="noStrike" kern="1200" cap="none" spc="0" normalizeH="0" baseline="0" noProof="0">
                <a:ln>
                  <a:noFill/>
                </a:ln>
                <a:solidFill>
                  <a:srgbClr val="000000"/>
                </a:solidFill>
                <a:effectLst/>
                <a:uLnTx/>
                <a:uFillTx/>
                <a:latin typeface="Consolas" panose="020B0609020204030204" pitchFamily="49" charset="0"/>
              </a:rPr>
              <a:t>[48, 12]</a:t>
            </a:r>
          </a:p>
        </p:txBody>
      </p:sp>
      <p:sp>
        <p:nvSpPr>
          <p:cNvPr id="34" name="TextBox 33">
            <a:extLst>
              <a:ext uri="{FF2B5EF4-FFF2-40B4-BE49-F238E27FC236}">
                <a16:creationId xmlns:a16="http://schemas.microsoft.com/office/drawing/2014/main" id="{546E1164-C171-C9BC-A5F6-7341ED6DCD85}"/>
              </a:ext>
            </a:extLst>
          </p:cNvPr>
          <p:cNvSpPr txBox="1"/>
          <p:nvPr/>
        </p:nvSpPr>
        <p:spPr>
          <a:xfrm>
            <a:off x="5288571" y="5314973"/>
            <a:ext cx="158537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A446F"/>
                </a:solidFill>
                <a:effectLst/>
                <a:uLnTx/>
                <a:uFillTx/>
                <a:latin typeface="+mj-lt"/>
                <a:ea typeface="+mn-ea"/>
                <a:cs typeface="+mn-cs"/>
              </a:rPr>
              <a:t>Cat</a:t>
            </a:r>
            <a:r>
              <a:rPr kumimoji="0" lang="en-US" sz="2000" b="0" i="0" u="none" strike="noStrike" kern="1200" cap="none" spc="0" normalizeH="0" baseline="0" noProof="0">
                <a:ln>
                  <a:noFill/>
                </a:ln>
                <a:solidFill>
                  <a:srgbClr val="000000"/>
                </a:solidFill>
                <a:effectLst/>
                <a:uLnTx/>
                <a:uFillTx/>
                <a:latin typeface="Segoe UI"/>
                <a:ea typeface="+mn-ea"/>
                <a:cs typeface="+mn-cs"/>
              </a:rPr>
              <a:t> </a:t>
            </a:r>
            <a:r>
              <a:rPr kumimoji="0" lang="en-US" sz="2000" b="0" i="0" u="none" strike="noStrike" kern="1200" cap="none" spc="0" normalizeH="0" baseline="0" noProof="0">
                <a:ln>
                  <a:noFill/>
                </a:ln>
                <a:solidFill>
                  <a:srgbClr val="000000"/>
                </a:solidFill>
                <a:effectLst/>
                <a:uLnTx/>
                <a:uFillTx/>
                <a:latin typeface="Consolas" panose="020B0609020204030204" pitchFamily="49" charset="0"/>
              </a:rPr>
              <a:t>[50, 10]</a:t>
            </a:r>
          </a:p>
        </p:txBody>
      </p:sp>
      <p:cxnSp>
        <p:nvCxnSpPr>
          <p:cNvPr id="37" name="Straight Arrow Connector 36">
            <a:extLst>
              <a:ext uri="{FF2B5EF4-FFF2-40B4-BE49-F238E27FC236}">
                <a16:creationId xmlns:a16="http://schemas.microsoft.com/office/drawing/2014/main" id="{15E63C4A-3091-6909-99F1-F3EC73EDD463}"/>
              </a:ext>
            </a:extLst>
          </p:cNvPr>
          <p:cNvCxnSpPr>
            <a:cxnSpLocks/>
          </p:cNvCxnSpPr>
          <p:nvPr/>
        </p:nvCxnSpPr>
        <p:spPr>
          <a:xfrm flipV="1">
            <a:off x="3227935" y="4388796"/>
            <a:ext cx="3837509" cy="111058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DE18117-54E9-7E06-60D6-9B4B811B88A0}"/>
              </a:ext>
            </a:extLst>
          </p:cNvPr>
          <p:cNvSpPr txBox="1"/>
          <p:nvPr/>
        </p:nvSpPr>
        <p:spPr>
          <a:xfrm>
            <a:off x="7189722" y="4212060"/>
            <a:ext cx="354263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rPr>
              <a:t>cos() = 0.99 </a:t>
            </a:r>
            <a:r>
              <a:rPr kumimoji="0" lang="en-US" sz="2000" b="0" i="0" u="none" strike="noStrike" kern="1200" cap="none" spc="0" normalizeH="0" baseline="0" noProof="0">
                <a:ln>
                  <a:noFill/>
                </a:ln>
                <a:solidFill>
                  <a:srgbClr val="000000"/>
                </a:solidFill>
                <a:effectLst/>
                <a:uLnTx/>
                <a:uFillTx/>
                <a:latin typeface="Segoe UI"/>
                <a:ea typeface="+mn-ea"/>
                <a:cs typeface="+mn-cs"/>
              </a:rPr>
              <a:t>which is similar</a:t>
            </a:r>
          </a:p>
        </p:txBody>
      </p:sp>
      <p:cxnSp>
        <p:nvCxnSpPr>
          <p:cNvPr id="43" name="Straight Arrow Connector 42">
            <a:extLst>
              <a:ext uri="{FF2B5EF4-FFF2-40B4-BE49-F238E27FC236}">
                <a16:creationId xmlns:a16="http://schemas.microsoft.com/office/drawing/2014/main" id="{14D0A9BE-F262-E303-AD82-FC31EE85B087}"/>
              </a:ext>
            </a:extLst>
          </p:cNvPr>
          <p:cNvCxnSpPr>
            <a:cxnSpLocks/>
          </p:cNvCxnSpPr>
          <p:nvPr/>
        </p:nvCxnSpPr>
        <p:spPr>
          <a:xfrm flipV="1">
            <a:off x="1921749" y="3434950"/>
            <a:ext cx="4242690" cy="186199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A5749800-917D-9E1F-19F2-48AA44E255B5}"/>
              </a:ext>
            </a:extLst>
          </p:cNvPr>
          <p:cNvSpPr txBox="1"/>
          <p:nvPr/>
        </p:nvSpPr>
        <p:spPr>
          <a:xfrm>
            <a:off x="6257465" y="3185738"/>
            <a:ext cx="399628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rPr>
              <a:t>cos() = 0.40 </a:t>
            </a:r>
            <a:r>
              <a:rPr kumimoji="0" lang="en-US" sz="2000" b="0" i="0" u="none" strike="noStrike" kern="1200" cap="none" spc="0" normalizeH="0" baseline="0" noProof="0">
                <a:ln>
                  <a:noFill/>
                </a:ln>
                <a:solidFill>
                  <a:srgbClr val="000000"/>
                </a:solidFill>
                <a:effectLst/>
                <a:uLnTx/>
                <a:uFillTx/>
                <a:latin typeface="Segoe UI"/>
                <a:ea typeface="+mn-ea"/>
                <a:cs typeface="+mn-cs"/>
              </a:rPr>
              <a:t>which is not similar</a:t>
            </a:r>
          </a:p>
        </p:txBody>
      </p:sp>
      <p:sp>
        <p:nvSpPr>
          <p:cNvPr id="4" name="Arc 3">
            <a:extLst>
              <a:ext uri="{FF2B5EF4-FFF2-40B4-BE49-F238E27FC236}">
                <a16:creationId xmlns:a16="http://schemas.microsoft.com/office/drawing/2014/main" id="{50BF617D-F2B3-9C40-7D00-6599545AEC5E}"/>
              </a:ext>
            </a:extLst>
          </p:cNvPr>
          <p:cNvSpPr/>
          <p:nvPr/>
        </p:nvSpPr>
        <p:spPr>
          <a:xfrm>
            <a:off x="-1071534" y="4609248"/>
            <a:ext cx="3319594" cy="3319580"/>
          </a:xfrm>
          <a:prstGeom prst="arc">
            <a:avLst>
              <a:gd name="adj1" fmla="val 17407656"/>
              <a:gd name="adj2" fmla="val 20995747"/>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 name="Rectangle 1">
            <a:extLst>
              <a:ext uri="{FF2B5EF4-FFF2-40B4-BE49-F238E27FC236}">
                <a16:creationId xmlns:a16="http://schemas.microsoft.com/office/drawing/2014/main" id="{734031E0-3851-6594-860F-2BF0C431C44E}"/>
              </a:ext>
            </a:extLst>
          </p:cNvPr>
          <p:cNvSpPr/>
          <p:nvPr/>
        </p:nvSpPr>
        <p:spPr bwMode="auto">
          <a:xfrm>
            <a:off x="588263" y="1827082"/>
            <a:ext cx="5786879" cy="4441956"/>
          </a:xfrm>
          <a:custGeom>
            <a:avLst/>
            <a:gdLst>
              <a:gd name="connsiteX0" fmla="*/ 0 w 1385887"/>
              <a:gd name="connsiteY0" fmla="*/ 0 h 1385887"/>
              <a:gd name="connsiteX1" fmla="*/ 1385887 w 1385887"/>
              <a:gd name="connsiteY1" fmla="*/ 0 h 1385887"/>
              <a:gd name="connsiteX2" fmla="*/ 1385887 w 1385887"/>
              <a:gd name="connsiteY2" fmla="*/ 1385887 h 1385887"/>
              <a:gd name="connsiteX3" fmla="*/ 0 w 1385887"/>
              <a:gd name="connsiteY3" fmla="*/ 1385887 h 1385887"/>
              <a:gd name="connsiteX4" fmla="*/ 0 w 1385887"/>
              <a:gd name="connsiteY4" fmla="*/ 0 h 1385887"/>
              <a:gd name="connsiteX0" fmla="*/ 1385887 w 1477327"/>
              <a:gd name="connsiteY0" fmla="*/ 0 h 1385887"/>
              <a:gd name="connsiteX1" fmla="*/ 1385887 w 1477327"/>
              <a:gd name="connsiteY1" fmla="*/ 1385887 h 1385887"/>
              <a:gd name="connsiteX2" fmla="*/ 0 w 1477327"/>
              <a:gd name="connsiteY2" fmla="*/ 1385887 h 1385887"/>
              <a:gd name="connsiteX3" fmla="*/ 0 w 1477327"/>
              <a:gd name="connsiteY3" fmla="*/ 0 h 1385887"/>
              <a:gd name="connsiteX4" fmla="*/ 1477327 w 1477327"/>
              <a:gd name="connsiteY4" fmla="*/ 91440 h 1385887"/>
              <a:gd name="connsiteX0" fmla="*/ 1385887 w 1385887"/>
              <a:gd name="connsiteY0" fmla="*/ 0 h 1385887"/>
              <a:gd name="connsiteX1" fmla="*/ 1385887 w 1385887"/>
              <a:gd name="connsiteY1" fmla="*/ 1385887 h 1385887"/>
              <a:gd name="connsiteX2" fmla="*/ 0 w 1385887"/>
              <a:gd name="connsiteY2" fmla="*/ 1385887 h 1385887"/>
              <a:gd name="connsiteX3" fmla="*/ 0 w 1385887"/>
              <a:gd name="connsiteY3" fmla="*/ 0 h 1385887"/>
              <a:gd name="connsiteX0" fmla="*/ 1385887 w 1385887"/>
              <a:gd name="connsiteY0" fmla="*/ 1385887 h 1385887"/>
              <a:gd name="connsiteX1" fmla="*/ 0 w 1385887"/>
              <a:gd name="connsiteY1" fmla="*/ 1385887 h 1385887"/>
              <a:gd name="connsiteX2" fmla="*/ 0 w 1385887"/>
              <a:gd name="connsiteY2" fmla="*/ 0 h 1385887"/>
            </a:gdLst>
            <a:ahLst/>
            <a:cxnLst>
              <a:cxn ang="0">
                <a:pos x="connsiteX0" y="connsiteY0"/>
              </a:cxn>
              <a:cxn ang="0">
                <a:pos x="connsiteX1" y="connsiteY1"/>
              </a:cxn>
              <a:cxn ang="0">
                <a:pos x="connsiteX2" y="connsiteY2"/>
              </a:cxn>
            </a:cxnLst>
            <a:rect l="l" t="t" r="r" b="b"/>
            <a:pathLst>
              <a:path w="1385887" h="1385887">
                <a:moveTo>
                  <a:pt x="1385887" y="1385887"/>
                </a:moveTo>
                <a:lnTo>
                  <a:pt x="0" y="1385887"/>
                </a:lnTo>
                <a:lnTo>
                  <a:pt x="0" y="0"/>
                </a:lnTo>
              </a:path>
            </a:pathLst>
          </a:cu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B2B65C8A-47E9-7086-4C43-BD6ED3D28FBF}"/>
              </a:ext>
            </a:extLst>
          </p:cNvPr>
          <p:cNvSpPr/>
          <p:nvPr/>
        </p:nvSpPr>
        <p:spPr>
          <a:xfrm>
            <a:off x="-2160379" y="3520408"/>
            <a:ext cx="5497284" cy="5497260"/>
          </a:xfrm>
          <a:prstGeom prst="arc">
            <a:avLst>
              <a:gd name="adj1" fmla="val 20306932"/>
              <a:gd name="adj2" fmla="val 20980377"/>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Flowchart: Connector 17">
            <a:extLst>
              <a:ext uri="{FF2B5EF4-FFF2-40B4-BE49-F238E27FC236}">
                <a16:creationId xmlns:a16="http://schemas.microsoft.com/office/drawing/2014/main" id="{75EE1F09-F3A8-E330-39E5-45DA2AA8E450}"/>
              </a:ext>
            </a:extLst>
          </p:cNvPr>
          <p:cNvSpPr/>
          <p:nvPr/>
        </p:nvSpPr>
        <p:spPr bwMode="auto">
          <a:xfrm>
            <a:off x="3845690" y="4572339"/>
            <a:ext cx="562109" cy="560426"/>
          </a:xfrm>
          <a:prstGeom prst="flowChartConnector">
            <a:avLst/>
          </a:prstGeom>
          <a:gradFill>
            <a:gsLst>
              <a:gs pos="52000">
                <a:schemeClr val="accent3"/>
              </a:gs>
              <a:gs pos="100000">
                <a:srgbClr val="2A446F"/>
              </a:gs>
            </a:gsLst>
            <a:path path="circle">
              <a:fillToRect l="100000" b="100000"/>
            </a:path>
          </a:gradFill>
          <a:ln w="12700">
            <a:solidFill>
              <a:schemeClr val="accent4">
                <a:alpha val="25000"/>
              </a:schemeClr>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endParaRPr>
          </a:p>
        </p:txBody>
      </p:sp>
      <p:sp>
        <p:nvSpPr>
          <p:cNvPr id="19" name="Flowchart: Connector 18">
            <a:extLst>
              <a:ext uri="{FF2B5EF4-FFF2-40B4-BE49-F238E27FC236}">
                <a16:creationId xmlns:a16="http://schemas.microsoft.com/office/drawing/2014/main" id="{7D0BC60E-A4D2-E07E-8F93-078A7367D8FE}"/>
              </a:ext>
            </a:extLst>
          </p:cNvPr>
          <p:cNvSpPr/>
          <p:nvPr/>
        </p:nvSpPr>
        <p:spPr bwMode="auto">
          <a:xfrm>
            <a:off x="4570774" y="5188649"/>
            <a:ext cx="562109" cy="560426"/>
          </a:xfrm>
          <a:prstGeom prst="flowChartConnector">
            <a:avLst/>
          </a:prstGeom>
          <a:gradFill>
            <a:gsLst>
              <a:gs pos="52000">
                <a:schemeClr val="accent3"/>
              </a:gs>
              <a:gs pos="100000">
                <a:srgbClr val="2A446F"/>
              </a:gs>
            </a:gsLst>
            <a:path path="circle">
              <a:fillToRect l="100000" b="100000"/>
            </a:path>
          </a:gradFill>
          <a:ln w="12700">
            <a:solidFill>
              <a:schemeClr val="accent4">
                <a:alpha val="25000"/>
              </a:schemeClr>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078D4"/>
              </a:solidFill>
              <a:latin typeface="Segoe UI"/>
              <a:cs typeface="Segoe UI" pitchFamily="34" charset="0"/>
            </a:endParaRPr>
          </a:p>
        </p:txBody>
      </p:sp>
      <p:sp>
        <p:nvSpPr>
          <p:cNvPr id="16" name="Flowchart: Connector 15">
            <a:extLst>
              <a:ext uri="{FF2B5EF4-FFF2-40B4-BE49-F238E27FC236}">
                <a16:creationId xmlns:a16="http://schemas.microsoft.com/office/drawing/2014/main" id="{8A64D84B-3218-C66F-1427-9F49D210B32B}"/>
              </a:ext>
            </a:extLst>
          </p:cNvPr>
          <p:cNvSpPr/>
          <p:nvPr/>
        </p:nvSpPr>
        <p:spPr bwMode="auto">
          <a:xfrm>
            <a:off x="1597350" y="2404961"/>
            <a:ext cx="562109" cy="560426"/>
          </a:xfrm>
          <a:prstGeom prst="flowChartConnector">
            <a:avLst/>
          </a:prstGeom>
          <a:gradFill flip="none" rotWithShape="1">
            <a:gsLst>
              <a:gs pos="52000">
                <a:schemeClr val="accent2"/>
              </a:gs>
              <a:gs pos="100000">
                <a:srgbClr val="49C5B1"/>
              </a:gs>
            </a:gsLst>
            <a:path path="circle">
              <a:fillToRect l="100000" b="100000"/>
            </a:path>
            <a:tileRect t="-100000" r="-100000"/>
          </a:gradFill>
          <a:ln w="12700">
            <a:solidFill>
              <a:schemeClr val="accent4">
                <a:alpha val="25000"/>
              </a:schemeClr>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Flowchart: Connector 16">
            <a:extLst>
              <a:ext uri="{FF2B5EF4-FFF2-40B4-BE49-F238E27FC236}">
                <a16:creationId xmlns:a16="http://schemas.microsoft.com/office/drawing/2014/main" id="{2976CCDF-685F-4B16-5863-3055D8B8DDE2}"/>
              </a:ext>
            </a:extLst>
          </p:cNvPr>
          <p:cNvSpPr/>
          <p:nvPr/>
        </p:nvSpPr>
        <p:spPr bwMode="auto">
          <a:xfrm>
            <a:off x="2542916" y="3068330"/>
            <a:ext cx="562109" cy="560426"/>
          </a:xfrm>
          <a:prstGeom prst="flowChartConnector">
            <a:avLst/>
          </a:prstGeom>
          <a:gradFill flip="none" rotWithShape="1">
            <a:gsLst>
              <a:gs pos="52000">
                <a:schemeClr val="accent2"/>
              </a:gs>
              <a:gs pos="100000">
                <a:srgbClr val="49C5B1"/>
              </a:gs>
            </a:gsLst>
            <a:path path="circle">
              <a:fillToRect l="100000" b="100000"/>
            </a:path>
            <a:tileRect t="-100000" r="-100000"/>
          </a:gradFill>
          <a:ln w="12700">
            <a:solidFill>
              <a:schemeClr val="accent4">
                <a:alpha val="25000"/>
              </a:schemeClr>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21825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E977F6-B429-06C4-4AA3-7AF59DE0140D}"/>
              </a:ext>
            </a:extLst>
          </p:cNvPr>
          <p:cNvSpPr>
            <a:spLocks noGrp="1"/>
          </p:cNvSpPr>
          <p:nvPr>
            <p:ph type="title"/>
          </p:nvPr>
        </p:nvSpPr>
        <p:spPr>
          <a:xfrm>
            <a:off x="438807" y="-203026"/>
            <a:ext cx="10515600" cy="1505883"/>
          </a:xfrm>
        </p:spPr>
        <p:txBody>
          <a:bodyPr anchor="ctr">
            <a:normAutofit/>
          </a:bodyPr>
          <a:lstStyle/>
          <a:p>
            <a:r>
              <a:rPr lang="en-US" sz="5200"/>
              <a:t>Responsible AI</a:t>
            </a:r>
          </a:p>
        </p:txBody>
      </p:sp>
      <p:pic>
        <p:nvPicPr>
          <p:cNvPr id="3" name="Picture 2">
            <a:extLst>
              <a:ext uri="{FF2B5EF4-FFF2-40B4-BE49-F238E27FC236}">
                <a16:creationId xmlns:a16="http://schemas.microsoft.com/office/drawing/2014/main" id="{94FDFECD-59B2-3B00-2920-ADBA67CE607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63088" y="886092"/>
            <a:ext cx="10837945" cy="563573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E6E1F16-99E1-94D1-21C6-0EBF158D298A}"/>
              </a:ext>
            </a:extLst>
          </p:cNvPr>
          <p:cNvSpPr txBox="1"/>
          <p:nvPr/>
        </p:nvSpPr>
        <p:spPr>
          <a:xfrm>
            <a:off x="8300481" y="88251"/>
            <a:ext cx="3763700"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C03BC4"/>
                </a:solidFill>
                <a:effectLst/>
                <a:uLnTx/>
                <a:uFillTx/>
                <a:latin typeface="Segoe UI Semibold"/>
                <a:ea typeface="+mn-ea"/>
                <a:cs typeface="+mn-cs"/>
              </a:rPr>
              <a:t>aka.ms/msftresponsibleai</a:t>
            </a:r>
            <a:endParaRPr kumimoji="0" lang="en-US" sz="24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022214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5" name="Rectangle 410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107" name="Rectangle 410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109" name="Rectangle 410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111" name="Rectangle 411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113" name="Freeform: Shape 411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D7D5B35E-5675-6A22-68B1-A1CF351DBBFC}"/>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Models</a:t>
            </a:r>
          </a:p>
        </p:txBody>
      </p:sp>
      <p:pic>
        <p:nvPicPr>
          <p:cNvPr id="7" name="Picture 6" descr="A chart with colorful circles&#10;&#10;Description automatically generated">
            <a:extLst>
              <a:ext uri="{FF2B5EF4-FFF2-40B4-BE49-F238E27FC236}">
                <a16:creationId xmlns:a16="http://schemas.microsoft.com/office/drawing/2014/main" id="{0D17BB91-20ED-80A2-5A5F-49BEAAF9DB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2314" y="17819"/>
            <a:ext cx="5981700" cy="6858000"/>
          </a:xfrm>
          <a:prstGeom prst="rect">
            <a:avLst/>
          </a:prstGeom>
        </p:spPr>
      </p:pic>
    </p:spTree>
    <p:extLst>
      <p:ext uri="{BB962C8B-B14F-4D97-AF65-F5344CB8AC3E}">
        <p14:creationId xmlns:p14="http://schemas.microsoft.com/office/powerpoint/2010/main" val="9957103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899A1-C513-34F3-BB9B-CBCE15D39A59}"/>
              </a:ext>
            </a:extLst>
          </p:cNvPr>
          <p:cNvSpPr>
            <a:spLocks noGrp="1"/>
          </p:cNvSpPr>
          <p:nvPr>
            <p:ph type="title"/>
          </p:nvPr>
        </p:nvSpPr>
        <p:spPr>
          <a:xfrm>
            <a:off x="838200" y="347664"/>
            <a:ext cx="8064500" cy="1306475"/>
          </a:xfrm>
        </p:spPr>
        <p:txBody>
          <a:bodyPr vert="horz" lIns="91440" tIns="45720" rIns="91440" bIns="45720" rtlCol="0" anchor="ctr">
            <a:normAutofit/>
          </a:bodyPr>
          <a:lstStyle/>
          <a:p>
            <a:r>
              <a:rPr lang="en-US" sz="4800"/>
              <a:t>Azure OpenAI Service</a:t>
            </a:r>
            <a:br>
              <a:rPr lang="en-US" sz="4800"/>
            </a:br>
            <a:r>
              <a:rPr lang="en-US" sz="2200">
                <a:hlinkClick r:id="rId2"/>
              </a:rPr>
              <a:t>https://learn.microsoft.com/en-us/azure/ai-services/openai/</a:t>
            </a:r>
            <a:r>
              <a:rPr lang="en-US" sz="2200"/>
              <a:t> </a:t>
            </a:r>
          </a:p>
        </p:txBody>
      </p:sp>
      <p:graphicFrame>
        <p:nvGraphicFramePr>
          <p:cNvPr id="4" name="Content Placeholder 3">
            <a:extLst>
              <a:ext uri="{FF2B5EF4-FFF2-40B4-BE49-F238E27FC236}">
                <a16:creationId xmlns:a16="http://schemas.microsoft.com/office/drawing/2014/main" id="{2CF569DF-721D-6B97-A6A4-D0AC68A4EE36}"/>
              </a:ext>
            </a:extLst>
          </p:cNvPr>
          <p:cNvGraphicFramePr>
            <a:graphicFrameLocks noGrp="1"/>
          </p:cNvGraphicFramePr>
          <p:nvPr>
            <p:ph idx="1"/>
            <p:extLst>
              <p:ext uri="{D42A27DB-BD31-4B8C-83A1-F6EECF244321}">
                <p14:modId xmlns:p14="http://schemas.microsoft.com/office/powerpoint/2010/main" val="903435592"/>
              </p:ext>
            </p:extLst>
          </p:nvPr>
        </p:nvGraphicFramePr>
        <p:xfrm>
          <a:off x="838200" y="2024862"/>
          <a:ext cx="10512548" cy="3802824"/>
        </p:xfrm>
        <a:graphic>
          <a:graphicData uri="http://schemas.openxmlformats.org/drawingml/2006/table">
            <a:tbl>
              <a:tblPr/>
              <a:tblGrid>
                <a:gridCol w="4670576">
                  <a:extLst>
                    <a:ext uri="{9D8B030D-6E8A-4147-A177-3AD203B41FA5}">
                      <a16:colId xmlns:a16="http://schemas.microsoft.com/office/drawing/2014/main" val="2095308342"/>
                    </a:ext>
                  </a:extLst>
                </a:gridCol>
                <a:gridCol w="5841972">
                  <a:extLst>
                    <a:ext uri="{9D8B030D-6E8A-4147-A177-3AD203B41FA5}">
                      <a16:colId xmlns:a16="http://schemas.microsoft.com/office/drawing/2014/main" val="3845610832"/>
                    </a:ext>
                  </a:extLst>
                </a:gridCol>
              </a:tblGrid>
              <a:tr h="311528">
                <a:tc>
                  <a:txBody>
                    <a:bodyPr/>
                    <a:lstStyle/>
                    <a:p>
                      <a:r>
                        <a:rPr lang="en-US" sz="1800" b="1">
                          <a:effectLst/>
                        </a:rPr>
                        <a:t>Models</a:t>
                      </a:r>
                    </a:p>
                  </a:txBody>
                  <a:tcPr marL="65132" marR="65132" marT="30062" marB="30062" anchor="ctr">
                    <a:lnL>
                      <a:noFill/>
                    </a:lnL>
                    <a:lnR>
                      <a:noFill/>
                    </a:lnR>
                    <a:lnT>
                      <a:noFill/>
                    </a:lnT>
                    <a:lnB>
                      <a:noFill/>
                    </a:lnB>
                    <a:solidFill>
                      <a:srgbClr val="FFFFFF"/>
                    </a:solidFill>
                  </a:tcPr>
                </a:tc>
                <a:tc>
                  <a:txBody>
                    <a:bodyPr/>
                    <a:lstStyle/>
                    <a:p>
                      <a:r>
                        <a:rPr lang="en-US" sz="1800" b="1">
                          <a:effectLst/>
                        </a:rPr>
                        <a:t>Description</a:t>
                      </a:r>
                    </a:p>
                  </a:txBody>
                  <a:tcPr marL="65132" marR="65132" marT="30062" marB="30062" anchor="ctr">
                    <a:lnL>
                      <a:noFill/>
                    </a:lnL>
                    <a:lnR>
                      <a:noFill/>
                    </a:lnR>
                    <a:lnT>
                      <a:noFill/>
                    </a:lnT>
                    <a:lnB>
                      <a:noFill/>
                    </a:lnB>
                    <a:solidFill>
                      <a:srgbClr val="FFFFFF"/>
                    </a:solidFill>
                  </a:tcPr>
                </a:tc>
                <a:extLst>
                  <a:ext uri="{0D108BD9-81ED-4DB2-BD59-A6C34878D82A}">
                    <a16:rowId xmlns:a16="http://schemas.microsoft.com/office/drawing/2014/main" val="2371327125"/>
                  </a:ext>
                </a:extLst>
              </a:tr>
              <a:tr h="526142">
                <a:tc>
                  <a:txBody>
                    <a:bodyPr/>
                    <a:lstStyle/>
                    <a:p>
                      <a:pPr algn="l" fontAlgn="t"/>
                      <a:r>
                        <a:rPr lang="en-US" b="1" u="none" strike="noStrike">
                          <a:effectLst/>
                          <a:hlinkClick r:id="rId3"/>
                        </a:rPr>
                        <a:t>GPT-4o &amp; GPT-4 Turbo</a:t>
                      </a:r>
                      <a:r>
                        <a:rPr lang="en-US" b="1" u="none" strike="noStrike">
                          <a:effectLst/>
                        </a:rPr>
                        <a:t> </a:t>
                      </a:r>
                      <a:endParaRPr lang="en-US" b="1">
                        <a:effectLst/>
                      </a:endParaRPr>
                    </a:p>
                  </a:txBody>
                  <a:tcPr>
                    <a:lnL>
                      <a:noFill/>
                    </a:lnL>
                    <a:lnR>
                      <a:noFill/>
                    </a:lnR>
                    <a:lnT>
                      <a:noFill/>
                    </a:lnT>
                    <a:lnB>
                      <a:noFill/>
                    </a:lnB>
                    <a:solidFill>
                      <a:srgbClr val="FFFFFF"/>
                    </a:solidFill>
                  </a:tcPr>
                </a:tc>
                <a:tc>
                  <a:txBody>
                    <a:bodyPr/>
                    <a:lstStyle/>
                    <a:p>
                      <a:pPr algn="l" fontAlgn="t"/>
                      <a:r>
                        <a:rPr lang="en-US" sz="1400" b="1" kern="1200">
                          <a:solidFill>
                            <a:schemeClr val="tx1"/>
                          </a:solidFill>
                          <a:effectLst/>
                          <a:latin typeface="+mn-lt"/>
                          <a:ea typeface="+mn-ea"/>
                          <a:cs typeface="+mn-cs"/>
                        </a:rPr>
                        <a:t>The latest most capable Azure OpenAI models with multimodal versions, which can accept both text and images as input.</a:t>
                      </a:r>
                    </a:p>
                  </a:txBody>
                  <a:tcPr>
                    <a:lnL>
                      <a:noFill/>
                    </a:lnL>
                    <a:lnR>
                      <a:noFill/>
                    </a:lnR>
                    <a:lnT>
                      <a:noFill/>
                    </a:lnT>
                    <a:lnB>
                      <a:noFill/>
                    </a:lnB>
                    <a:solidFill>
                      <a:srgbClr val="FFFFFF"/>
                    </a:solidFill>
                  </a:tcPr>
                </a:tc>
                <a:extLst>
                  <a:ext uri="{0D108BD9-81ED-4DB2-BD59-A6C34878D82A}">
                    <a16:rowId xmlns:a16="http://schemas.microsoft.com/office/drawing/2014/main" val="730320282"/>
                  </a:ext>
                </a:extLst>
              </a:tr>
              <a:tr h="526142">
                <a:tc>
                  <a:txBody>
                    <a:bodyPr/>
                    <a:lstStyle/>
                    <a:p>
                      <a:r>
                        <a:rPr lang="en-US" sz="1400">
                          <a:effectLst/>
                        </a:rPr>
                        <a:t>GPT-4</a:t>
                      </a:r>
                    </a:p>
                  </a:txBody>
                  <a:tcPr marL="65132" marR="65132" marT="30062" marB="30062" anchor="ctr">
                    <a:lnL>
                      <a:noFill/>
                    </a:lnL>
                    <a:lnR>
                      <a:noFill/>
                    </a:lnR>
                    <a:lnT>
                      <a:noFill/>
                    </a:lnT>
                    <a:lnB>
                      <a:noFill/>
                    </a:lnB>
                    <a:solidFill>
                      <a:srgbClr val="FFFFFF"/>
                    </a:solidFill>
                  </a:tcPr>
                </a:tc>
                <a:tc>
                  <a:txBody>
                    <a:bodyPr/>
                    <a:lstStyle/>
                    <a:p>
                      <a:r>
                        <a:rPr lang="en-US" sz="1400">
                          <a:effectLst/>
                        </a:rPr>
                        <a:t>A set of models that improve on GPT-3.5 and can understand and generate natural language and code.</a:t>
                      </a:r>
                    </a:p>
                  </a:txBody>
                  <a:tcPr marL="65132" marR="65132" marT="30062" marB="30062" anchor="ctr">
                    <a:lnL>
                      <a:noFill/>
                    </a:lnL>
                    <a:lnR>
                      <a:noFill/>
                    </a:lnR>
                    <a:lnT>
                      <a:noFill/>
                    </a:lnT>
                    <a:lnB>
                      <a:noFill/>
                    </a:lnB>
                    <a:solidFill>
                      <a:srgbClr val="FFFFFF"/>
                    </a:solidFill>
                  </a:tcPr>
                </a:tc>
                <a:extLst>
                  <a:ext uri="{0D108BD9-81ED-4DB2-BD59-A6C34878D82A}">
                    <a16:rowId xmlns:a16="http://schemas.microsoft.com/office/drawing/2014/main" val="580743566"/>
                  </a:ext>
                </a:extLst>
              </a:tr>
              <a:tr h="526142">
                <a:tc>
                  <a:txBody>
                    <a:bodyPr/>
                    <a:lstStyle/>
                    <a:p>
                      <a:r>
                        <a:rPr lang="en-US" sz="1400">
                          <a:effectLst/>
                        </a:rPr>
                        <a:t>GPT-3.5</a:t>
                      </a:r>
                    </a:p>
                  </a:txBody>
                  <a:tcPr marL="65132" marR="65132" marT="30062" marB="30062" anchor="ctr">
                    <a:lnL>
                      <a:noFill/>
                    </a:lnL>
                    <a:lnR>
                      <a:noFill/>
                    </a:lnR>
                    <a:lnT>
                      <a:noFill/>
                    </a:lnT>
                    <a:lnB>
                      <a:noFill/>
                    </a:lnB>
                    <a:solidFill>
                      <a:srgbClr val="FFFFFF"/>
                    </a:solidFill>
                  </a:tcPr>
                </a:tc>
                <a:tc>
                  <a:txBody>
                    <a:bodyPr/>
                    <a:lstStyle/>
                    <a:p>
                      <a:r>
                        <a:rPr lang="en-US" sz="1400">
                          <a:effectLst/>
                        </a:rPr>
                        <a:t>A set of models that improve on GPT-3 and can understand and generate natural language and code.</a:t>
                      </a:r>
                    </a:p>
                  </a:txBody>
                  <a:tcPr marL="65132" marR="65132" marT="30062" marB="30062" anchor="ctr">
                    <a:lnL>
                      <a:noFill/>
                    </a:lnL>
                    <a:lnR>
                      <a:noFill/>
                    </a:lnR>
                    <a:lnT>
                      <a:noFill/>
                    </a:lnT>
                    <a:lnB>
                      <a:noFill/>
                    </a:lnB>
                    <a:solidFill>
                      <a:srgbClr val="FFFFFF"/>
                    </a:solidFill>
                  </a:tcPr>
                </a:tc>
                <a:extLst>
                  <a:ext uri="{0D108BD9-81ED-4DB2-BD59-A6C34878D82A}">
                    <a16:rowId xmlns:a16="http://schemas.microsoft.com/office/drawing/2014/main" val="3964640725"/>
                  </a:ext>
                </a:extLst>
              </a:tr>
              <a:tr h="526142">
                <a:tc>
                  <a:txBody>
                    <a:bodyPr/>
                    <a:lstStyle/>
                    <a:p>
                      <a:r>
                        <a:rPr lang="en-US" sz="1400">
                          <a:effectLst/>
                        </a:rPr>
                        <a:t>Embeddings</a:t>
                      </a:r>
                    </a:p>
                  </a:txBody>
                  <a:tcPr marL="65132" marR="65132" marT="30062" marB="30062" anchor="ctr">
                    <a:lnL>
                      <a:noFill/>
                    </a:lnL>
                    <a:lnR>
                      <a:noFill/>
                    </a:lnR>
                    <a:lnT>
                      <a:noFill/>
                    </a:lnT>
                    <a:lnB>
                      <a:noFill/>
                    </a:lnB>
                    <a:solidFill>
                      <a:srgbClr val="FFFFFF"/>
                    </a:solidFill>
                  </a:tcPr>
                </a:tc>
                <a:tc>
                  <a:txBody>
                    <a:bodyPr/>
                    <a:lstStyle/>
                    <a:p>
                      <a:r>
                        <a:rPr lang="en-US" sz="1400">
                          <a:effectLst/>
                        </a:rPr>
                        <a:t>A set of models that can convert text into numerical vector form to facilitate text similarity.</a:t>
                      </a:r>
                    </a:p>
                  </a:txBody>
                  <a:tcPr marL="65132" marR="65132" marT="30062" marB="30062" anchor="ctr">
                    <a:lnL>
                      <a:noFill/>
                    </a:lnL>
                    <a:lnR>
                      <a:noFill/>
                    </a:lnR>
                    <a:lnT>
                      <a:noFill/>
                    </a:lnT>
                    <a:lnB>
                      <a:noFill/>
                    </a:lnB>
                    <a:solidFill>
                      <a:srgbClr val="FFFFFF"/>
                    </a:solidFill>
                  </a:tcPr>
                </a:tc>
                <a:extLst>
                  <a:ext uri="{0D108BD9-81ED-4DB2-BD59-A6C34878D82A}">
                    <a16:rowId xmlns:a16="http://schemas.microsoft.com/office/drawing/2014/main" val="2470748330"/>
                  </a:ext>
                </a:extLst>
              </a:tr>
              <a:tr h="526142">
                <a:tc>
                  <a:txBody>
                    <a:bodyPr/>
                    <a:lstStyle/>
                    <a:p>
                      <a:r>
                        <a:rPr lang="en-US" sz="1400" b="1">
                          <a:effectLst/>
                        </a:rPr>
                        <a:t>DALL-E</a:t>
                      </a:r>
                    </a:p>
                  </a:txBody>
                  <a:tcPr marL="65132" marR="65132" marT="30062" marB="30062" anchor="ctr">
                    <a:lnL>
                      <a:noFill/>
                    </a:lnL>
                    <a:lnR>
                      <a:noFill/>
                    </a:lnR>
                    <a:lnT>
                      <a:noFill/>
                    </a:lnT>
                    <a:lnB>
                      <a:noFill/>
                    </a:lnB>
                    <a:solidFill>
                      <a:srgbClr val="FFFFFF"/>
                    </a:solidFill>
                  </a:tcPr>
                </a:tc>
                <a:tc>
                  <a:txBody>
                    <a:bodyPr/>
                    <a:lstStyle/>
                    <a:p>
                      <a:r>
                        <a:rPr lang="en-US" sz="1400" b="1">
                          <a:effectLst/>
                        </a:rPr>
                        <a:t>A series of models that can generate original images from natural language.</a:t>
                      </a:r>
                    </a:p>
                  </a:txBody>
                  <a:tcPr marL="65132" marR="65132" marT="30062" marB="30062" anchor="ctr">
                    <a:lnL>
                      <a:noFill/>
                    </a:lnL>
                    <a:lnR>
                      <a:noFill/>
                    </a:lnR>
                    <a:lnT>
                      <a:noFill/>
                    </a:lnT>
                    <a:lnB>
                      <a:noFill/>
                    </a:lnB>
                    <a:solidFill>
                      <a:srgbClr val="FFFFFF"/>
                    </a:solidFill>
                  </a:tcPr>
                </a:tc>
                <a:extLst>
                  <a:ext uri="{0D108BD9-81ED-4DB2-BD59-A6C34878D82A}">
                    <a16:rowId xmlns:a16="http://schemas.microsoft.com/office/drawing/2014/main" val="2550285348"/>
                  </a:ext>
                </a:extLst>
              </a:tr>
              <a:tr h="526142">
                <a:tc>
                  <a:txBody>
                    <a:bodyPr/>
                    <a:lstStyle/>
                    <a:p>
                      <a:r>
                        <a:rPr lang="en-US" sz="1400">
                          <a:effectLst/>
                        </a:rPr>
                        <a:t>Whisper</a:t>
                      </a:r>
                    </a:p>
                  </a:txBody>
                  <a:tcPr marL="65132" marR="65132" marT="30062" marB="30062" anchor="ctr">
                    <a:lnL>
                      <a:noFill/>
                    </a:lnL>
                    <a:lnR>
                      <a:noFill/>
                    </a:lnR>
                    <a:lnT>
                      <a:noFill/>
                    </a:lnT>
                    <a:lnB>
                      <a:noFill/>
                    </a:lnB>
                    <a:solidFill>
                      <a:srgbClr val="FFFFFF"/>
                    </a:solidFill>
                  </a:tcPr>
                </a:tc>
                <a:tc>
                  <a:txBody>
                    <a:bodyPr/>
                    <a:lstStyle/>
                    <a:p>
                      <a:r>
                        <a:rPr lang="en-US" sz="1400">
                          <a:effectLst/>
                        </a:rPr>
                        <a:t>A series of models in preview that can transcribe and translate speech to text.</a:t>
                      </a:r>
                    </a:p>
                  </a:txBody>
                  <a:tcPr marL="65132" marR="65132" marT="30062" marB="30062" anchor="ctr">
                    <a:lnL>
                      <a:noFill/>
                    </a:lnL>
                    <a:lnR>
                      <a:noFill/>
                    </a:lnR>
                    <a:lnT>
                      <a:noFill/>
                    </a:lnT>
                    <a:lnB>
                      <a:noFill/>
                    </a:lnB>
                    <a:solidFill>
                      <a:srgbClr val="FFFFFF"/>
                    </a:solidFill>
                  </a:tcPr>
                </a:tc>
                <a:extLst>
                  <a:ext uri="{0D108BD9-81ED-4DB2-BD59-A6C34878D82A}">
                    <a16:rowId xmlns:a16="http://schemas.microsoft.com/office/drawing/2014/main" val="3545383826"/>
                  </a:ext>
                </a:extLst>
              </a:tr>
              <a:tr h="311528">
                <a:tc>
                  <a:txBody>
                    <a:bodyPr/>
                    <a:lstStyle/>
                    <a:p>
                      <a:r>
                        <a:rPr lang="en-US" sz="1400">
                          <a:effectLst/>
                        </a:rPr>
                        <a:t>Text to speech (Preview)</a:t>
                      </a:r>
                    </a:p>
                  </a:txBody>
                  <a:tcPr marL="65132" marR="65132" marT="30062" marB="30062" anchor="ctr">
                    <a:lnL>
                      <a:noFill/>
                    </a:lnL>
                    <a:lnR>
                      <a:noFill/>
                    </a:lnR>
                    <a:lnT>
                      <a:noFill/>
                    </a:lnT>
                    <a:lnB>
                      <a:noFill/>
                    </a:lnB>
                    <a:solidFill>
                      <a:srgbClr val="FFFFFF"/>
                    </a:solidFill>
                  </a:tcPr>
                </a:tc>
                <a:tc>
                  <a:txBody>
                    <a:bodyPr/>
                    <a:lstStyle/>
                    <a:p>
                      <a:r>
                        <a:rPr lang="en-US" sz="1400">
                          <a:effectLst/>
                        </a:rPr>
                        <a:t>A series of models in preview that can synthesize text to speech.</a:t>
                      </a:r>
                    </a:p>
                  </a:txBody>
                  <a:tcPr marL="65132" marR="65132" marT="30062" marB="30062" anchor="ctr">
                    <a:lnL>
                      <a:noFill/>
                    </a:lnL>
                    <a:lnR>
                      <a:noFill/>
                    </a:lnR>
                    <a:lnT>
                      <a:noFill/>
                    </a:lnT>
                    <a:lnB>
                      <a:noFill/>
                    </a:lnB>
                    <a:solidFill>
                      <a:srgbClr val="FFFFFF"/>
                    </a:solidFill>
                  </a:tcPr>
                </a:tc>
                <a:extLst>
                  <a:ext uri="{0D108BD9-81ED-4DB2-BD59-A6C34878D82A}">
                    <a16:rowId xmlns:a16="http://schemas.microsoft.com/office/drawing/2014/main" val="3482496585"/>
                  </a:ext>
                </a:extLst>
              </a:tr>
            </a:tbl>
          </a:graphicData>
        </a:graphic>
      </p:graphicFrame>
      <p:pic>
        <p:nvPicPr>
          <p:cNvPr id="5122" name="Picture 2" descr="A picture of the Azure OpenAI Service logo">
            <a:extLst>
              <a:ext uri="{FF2B5EF4-FFF2-40B4-BE49-F238E27FC236}">
                <a16:creationId xmlns:a16="http://schemas.microsoft.com/office/drawing/2014/main" id="{3F7EE835-FCA3-699F-3EF8-9CC86E83FB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6350" y="295254"/>
            <a:ext cx="1398588" cy="1398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8571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5423D5-AAAF-1B6E-6E25-F42B51BDE5E1}"/>
              </a:ext>
            </a:extLst>
          </p:cNvPr>
          <p:cNvSpPr>
            <a:spLocks noGrp="1"/>
          </p:cNvSpPr>
          <p:nvPr>
            <p:ph type="title"/>
          </p:nvPr>
        </p:nvSpPr>
        <p:spPr>
          <a:xfrm>
            <a:off x="826396" y="586855"/>
            <a:ext cx="4230100" cy="3387497"/>
          </a:xfrm>
        </p:spPr>
        <p:txBody>
          <a:bodyPr anchor="b">
            <a:normAutofit/>
          </a:bodyPr>
          <a:lstStyle/>
          <a:p>
            <a:pPr algn="r"/>
            <a:r>
              <a:rPr lang="en-US" sz="4000">
                <a:solidFill>
                  <a:srgbClr val="FFFFFF"/>
                </a:solidFill>
              </a:rPr>
              <a:t>Prompts: Talking to a Model</a:t>
            </a:r>
          </a:p>
        </p:txBody>
      </p:sp>
      <p:sp>
        <p:nvSpPr>
          <p:cNvPr id="3" name="Content Placeholder 2">
            <a:extLst>
              <a:ext uri="{FF2B5EF4-FFF2-40B4-BE49-F238E27FC236}">
                <a16:creationId xmlns:a16="http://schemas.microsoft.com/office/drawing/2014/main" id="{57DFC3D5-9D34-E8ED-1C33-D5B3D7781FD0}"/>
              </a:ext>
            </a:extLst>
          </p:cNvPr>
          <p:cNvSpPr>
            <a:spLocks noGrp="1"/>
          </p:cNvSpPr>
          <p:nvPr>
            <p:ph idx="1"/>
          </p:nvPr>
        </p:nvSpPr>
        <p:spPr>
          <a:xfrm>
            <a:off x="5692281" y="10141"/>
            <a:ext cx="6387643" cy="6858000"/>
          </a:xfrm>
        </p:spPr>
        <p:txBody>
          <a:bodyPr vert="horz" lIns="91440" tIns="45720" rIns="91440" bIns="45720" rtlCol="0" anchor="ctr">
            <a:normAutofit lnSpcReduction="10000"/>
          </a:bodyPr>
          <a:lstStyle/>
          <a:p>
            <a:pPr marL="0" indent="0">
              <a:buNone/>
            </a:pPr>
            <a:r>
              <a:rPr lang="en-US" sz="1600" b="0" i="0">
                <a:effectLst/>
                <a:highlight>
                  <a:srgbClr val="FFFFFF"/>
                </a:highlight>
              </a:rPr>
              <a:t>𝗭𝗲𝗿𝗼-𝗦𝗵𝗼𝘁 𝗣𝗿𝗼𝗺𝗽𝘁𝘀</a:t>
            </a:r>
            <a:br>
              <a:rPr lang="en-US" sz="1600" b="0" i="0">
                <a:effectLst/>
                <a:highlight>
                  <a:srgbClr val="FFFFFF"/>
                </a:highlight>
              </a:rPr>
            </a:br>
            <a:r>
              <a:rPr lang="en-US" sz="1600" b="0" i="0">
                <a:effectLst/>
                <a:highlight>
                  <a:srgbClr val="FFFFFF"/>
                </a:highlight>
              </a:rPr>
              <a:t>A zero-shot prompt tells the model: </a:t>
            </a:r>
            <a:br>
              <a:rPr lang="en-US" sz="1600" b="0" i="0">
                <a:effectLst/>
                <a:highlight>
                  <a:srgbClr val="FFFFFF"/>
                </a:highlight>
              </a:rPr>
            </a:br>
            <a:r>
              <a:rPr lang="en-US" sz="1600" b="0" i="0">
                <a:effectLst/>
                <a:highlight>
                  <a:srgbClr val="FFFFFF"/>
                </a:highlight>
              </a:rPr>
              <a:t>“Do the thing I want” </a:t>
            </a:r>
            <a:br>
              <a:rPr lang="en-US" sz="1600" b="0" i="0">
                <a:effectLst/>
                <a:highlight>
                  <a:srgbClr val="FFFFFF"/>
                </a:highlight>
              </a:rPr>
            </a:br>
            <a:r>
              <a:rPr lang="en-US" sz="1600" b="0" i="0">
                <a:effectLst/>
                <a:highlight>
                  <a:srgbClr val="FFFFFF"/>
                </a:highlight>
              </a:rPr>
              <a:t>Example of a Zero-Shot Prompt: </a:t>
            </a:r>
            <a:br>
              <a:rPr lang="en-US" sz="1600" b="0" i="0">
                <a:effectLst/>
                <a:highlight>
                  <a:srgbClr val="FFFFFF"/>
                </a:highlight>
              </a:rPr>
            </a:br>
            <a:r>
              <a:rPr lang="en-US" sz="1600" b="0" i="1">
                <a:effectLst/>
                <a:highlight>
                  <a:srgbClr val="FFFFFF"/>
                </a:highlight>
              </a:rPr>
              <a:t>Create a recipe for chocolate chip cookies. List all ingredients and steps.</a:t>
            </a:r>
            <a:br>
              <a:rPr lang="en-US" sz="1600" b="0" i="0">
                <a:effectLst/>
                <a:highlight>
                  <a:srgbClr val="FFFFFF"/>
                </a:highlight>
              </a:rPr>
            </a:br>
            <a:br>
              <a:rPr lang="en-US" sz="1600" b="0" i="0">
                <a:effectLst/>
                <a:highlight>
                  <a:srgbClr val="FFFFFF"/>
                </a:highlight>
              </a:rPr>
            </a:br>
            <a:r>
              <a:rPr lang="en-US" sz="1600" b="0" i="0">
                <a:effectLst/>
                <a:highlight>
                  <a:srgbClr val="FFFFFF"/>
                </a:highlight>
              </a:rPr>
              <a:t>𝗙𝗲𝘄-𝗦𝗵𝗼𝘁 𝗣𝗿𝗼𝗺𝗽𝘁𝘀</a:t>
            </a:r>
            <a:br>
              <a:rPr lang="en-US" sz="1600" b="0" i="0">
                <a:effectLst/>
                <a:highlight>
                  <a:srgbClr val="FFFFFF"/>
                </a:highlight>
              </a:rPr>
            </a:br>
            <a:r>
              <a:rPr lang="en-US" sz="1600" b="0" i="0">
                <a:effectLst/>
                <a:highlight>
                  <a:srgbClr val="FFFFFF"/>
                </a:highlight>
              </a:rPr>
              <a:t>A few-shot prompt tells the model: </a:t>
            </a:r>
            <a:br>
              <a:rPr lang="en-US" sz="1600" b="0" i="0">
                <a:effectLst/>
                <a:highlight>
                  <a:srgbClr val="FFFFFF"/>
                </a:highlight>
              </a:rPr>
            </a:br>
            <a:r>
              <a:rPr lang="en-US" sz="1600" b="0" i="0">
                <a:effectLst/>
                <a:highlight>
                  <a:srgbClr val="FFFFFF"/>
                </a:highlight>
              </a:rPr>
              <a:t>“Do the thing I want, here are some examples, now do it”</a:t>
            </a:r>
            <a:br>
              <a:rPr lang="en-US" sz="1600" b="0" i="0">
                <a:effectLst/>
                <a:highlight>
                  <a:srgbClr val="FFFFFF"/>
                </a:highlight>
              </a:rPr>
            </a:br>
            <a:r>
              <a:rPr lang="en-US" sz="1600" b="0" i="0">
                <a:effectLst/>
                <a:highlight>
                  <a:srgbClr val="FFFFFF"/>
                </a:highlight>
              </a:rPr>
              <a:t>Example of a Few-Shot Prompt: </a:t>
            </a:r>
            <a:br>
              <a:rPr lang="en-US" sz="1600" b="0" i="0">
                <a:effectLst/>
                <a:highlight>
                  <a:srgbClr val="FFFFFF"/>
                </a:highlight>
              </a:rPr>
            </a:br>
            <a:r>
              <a:rPr lang="en-US" sz="1600" b="0" i="1">
                <a:effectLst/>
                <a:highlight>
                  <a:srgbClr val="FFFFFF"/>
                </a:highlight>
              </a:rPr>
              <a:t>Create a recipe for chocolate chip cookies. Here’s an example recipe for oatmeal raisin cookies .... Create the chocolate chip cookie recipe now, referencing the example for help, and list all ingredients and steps.</a:t>
            </a:r>
            <a:br>
              <a:rPr lang="en-US" sz="1600" b="0" i="1">
                <a:effectLst/>
                <a:highlight>
                  <a:srgbClr val="FFFFFF"/>
                </a:highlight>
              </a:rPr>
            </a:br>
            <a:br>
              <a:rPr lang="en-US" sz="1600" b="0" i="0">
                <a:effectLst/>
                <a:highlight>
                  <a:srgbClr val="FFFFFF"/>
                </a:highlight>
              </a:rPr>
            </a:br>
            <a:r>
              <a:rPr lang="en-US" sz="1600" b="0" i="0">
                <a:effectLst/>
                <a:highlight>
                  <a:srgbClr val="FFFFFF"/>
                </a:highlight>
              </a:rPr>
              <a:t>𝗖𝗵𝗮𝗶𝗻-𝗼𝗳-𝗧𝗵𝗼𝘂𝗴𝗵𝘁 (𝗖𝗼𝗧) 𝗣𝗿𝗼𝗺𝗽𝘁𝘀</a:t>
            </a:r>
            <a:br>
              <a:rPr lang="en-US" sz="1600" b="0" i="0">
                <a:effectLst/>
                <a:highlight>
                  <a:srgbClr val="FFFFFF"/>
                </a:highlight>
              </a:rPr>
            </a:br>
            <a:r>
              <a:rPr lang="en-US" sz="1600" b="0" i="0">
                <a:effectLst/>
                <a:highlight>
                  <a:srgbClr val="FFFFFF"/>
                </a:highlight>
              </a:rPr>
              <a:t>In Chain-of-Thought (</a:t>
            </a:r>
            <a:r>
              <a:rPr lang="en-US" sz="1600" b="0" i="0" err="1">
                <a:effectLst/>
                <a:highlight>
                  <a:srgbClr val="FFFFFF"/>
                </a:highlight>
              </a:rPr>
              <a:t>CoT</a:t>
            </a:r>
            <a:r>
              <a:rPr lang="en-US" sz="1600" b="0" i="0">
                <a:effectLst/>
                <a:highlight>
                  <a:srgbClr val="FFFFFF"/>
                </a:highlight>
              </a:rPr>
              <a:t>) Prompts, you explicitly direct the model to reason before answering (and, if you are providing few-shot examples, you provide those with reasoning as well).</a:t>
            </a:r>
            <a:br>
              <a:rPr lang="en-US" sz="1600" b="0" i="0">
                <a:effectLst/>
                <a:highlight>
                  <a:srgbClr val="FFFFFF"/>
                </a:highlight>
              </a:rPr>
            </a:br>
            <a:r>
              <a:rPr lang="en-US" sz="1600" b="0" i="0">
                <a:effectLst/>
                <a:highlight>
                  <a:srgbClr val="FFFFFF"/>
                </a:highlight>
              </a:rPr>
              <a:t>Example of a </a:t>
            </a:r>
            <a:r>
              <a:rPr lang="en-US" sz="1600" b="0" i="0" err="1">
                <a:effectLst/>
                <a:highlight>
                  <a:srgbClr val="FFFFFF"/>
                </a:highlight>
              </a:rPr>
              <a:t>CoT</a:t>
            </a:r>
            <a:r>
              <a:rPr lang="en-US" sz="1600" b="0" i="0">
                <a:effectLst/>
                <a:highlight>
                  <a:srgbClr val="FFFFFF"/>
                </a:highlight>
              </a:rPr>
              <a:t> Prompt: </a:t>
            </a:r>
            <a:br>
              <a:rPr lang="en-US" sz="1600" b="0" i="0">
                <a:effectLst/>
                <a:highlight>
                  <a:srgbClr val="FFFFFF"/>
                </a:highlight>
              </a:rPr>
            </a:br>
            <a:r>
              <a:rPr lang="en-US" sz="1600" b="0" i="1">
                <a:effectLst/>
                <a:highlight>
                  <a:srgbClr val="FFFFFF"/>
                </a:highlight>
              </a:rPr>
              <a:t>Imagine you are creating a recipe for a dessert without any external resources. Think through the ingredients and steps before finalizing the recipe. </a:t>
            </a:r>
            <a:br>
              <a:rPr lang="en-US" sz="1600" b="0" i="1">
                <a:effectLst/>
                <a:highlight>
                  <a:srgbClr val="FFFFFF"/>
                </a:highlight>
              </a:rPr>
            </a:br>
            <a:r>
              <a:rPr lang="en-US" sz="1600" b="0" i="1">
                <a:effectLst/>
                <a:highlight>
                  <a:srgbClr val="FFFFFF"/>
                </a:highlight>
              </a:rPr>
              <a:t>Steps to create a recipe for chocolate chip cookies: </a:t>
            </a:r>
            <a:br>
              <a:rPr lang="en-US" sz="1600" b="0" i="1">
                <a:effectLst/>
                <a:highlight>
                  <a:srgbClr val="FFFFFF"/>
                </a:highlight>
              </a:rPr>
            </a:br>
            <a:r>
              <a:rPr lang="en-US" sz="1600" b="0" i="1">
                <a:effectLst/>
                <a:highlight>
                  <a:srgbClr val="FFFFFF"/>
                </a:highlight>
              </a:rPr>
              <a:t>- Think about common ingredients for cookies (flour, sugar, butter, etc.). </a:t>
            </a:r>
            <a:br>
              <a:rPr lang="en-US" sz="1600" b="0" i="1">
                <a:effectLst/>
                <a:highlight>
                  <a:srgbClr val="FFFFFF"/>
                </a:highlight>
              </a:rPr>
            </a:br>
            <a:r>
              <a:rPr lang="en-US" sz="1600" b="0" i="1">
                <a:effectLst/>
                <a:highlight>
                  <a:srgbClr val="FFFFFF"/>
                </a:highlight>
              </a:rPr>
              <a:t>- Consider the proportions needed for balance. </a:t>
            </a:r>
            <a:br>
              <a:rPr lang="en-US" sz="1600" b="0" i="1">
                <a:effectLst/>
                <a:highlight>
                  <a:srgbClr val="FFFFFF"/>
                </a:highlight>
              </a:rPr>
            </a:br>
            <a:r>
              <a:rPr lang="en-US" sz="1600" b="0" i="1">
                <a:effectLst/>
                <a:highlight>
                  <a:srgbClr val="FFFFFF"/>
                </a:highlight>
              </a:rPr>
              <a:t>- Plan the steps: mixing dry ingredients, creaming butter and sugar, adding eggs, combining all, and baking. </a:t>
            </a:r>
            <a:br>
              <a:rPr lang="en-US" sz="1600" b="0" i="1">
                <a:effectLst/>
                <a:highlight>
                  <a:srgbClr val="FFFFFF"/>
                </a:highlight>
              </a:rPr>
            </a:br>
            <a:r>
              <a:rPr lang="en-US" sz="1600" b="0" i="1">
                <a:effectLst/>
                <a:highlight>
                  <a:srgbClr val="FFFFFF"/>
                </a:highlight>
              </a:rPr>
              <a:t>Now, write the complete recipe for chocolate chip cookies with all ingredients and steps.</a:t>
            </a:r>
            <a:br>
              <a:rPr lang="en-US" sz="1600" b="0" i="1">
                <a:effectLst/>
                <a:highlight>
                  <a:srgbClr val="FFFFFF"/>
                </a:highlight>
              </a:rPr>
            </a:br>
            <a:br>
              <a:rPr lang="en-US" sz="1600" b="0" i="1">
                <a:effectLst/>
                <a:highlight>
                  <a:srgbClr val="FFFFFF"/>
                </a:highlight>
              </a:rPr>
            </a:br>
            <a:endParaRPr lang="en-US" sz="1600" i="1"/>
          </a:p>
        </p:txBody>
      </p:sp>
    </p:spTree>
    <p:extLst>
      <p:ext uri="{BB962C8B-B14F-4D97-AF65-F5344CB8AC3E}">
        <p14:creationId xmlns:p14="http://schemas.microsoft.com/office/powerpoint/2010/main" val="40700938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BBF95A7-2311-64DD-F0A9-69B37A87684A}"/>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EA904E4-E034-7FBA-B95F-37C20E318A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Rectangle 9">
            <a:extLst>
              <a:ext uri="{FF2B5EF4-FFF2-40B4-BE49-F238E27FC236}">
                <a16:creationId xmlns:a16="http://schemas.microsoft.com/office/drawing/2014/main" id="{DD68F3E3-2CBB-007F-A54A-3430C01ED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9314FE15-9F6E-CC71-3438-983E575556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8AA89097-EA56-AD75-8210-A83335BBB2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 name="Rectangle 15">
            <a:extLst>
              <a:ext uri="{FF2B5EF4-FFF2-40B4-BE49-F238E27FC236}">
                <a16:creationId xmlns:a16="http://schemas.microsoft.com/office/drawing/2014/main" id="{EE3E9BED-ABFA-DD0F-12C9-534DF3CB5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Oval 17">
            <a:extLst>
              <a:ext uri="{FF2B5EF4-FFF2-40B4-BE49-F238E27FC236}">
                <a16:creationId xmlns:a16="http://schemas.microsoft.com/office/drawing/2014/main" id="{F3B73AFB-D861-EF96-3B6B-7FABDC6BD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04D2270A-AFA6-6D77-C02D-CD67D7273CFC}"/>
              </a:ext>
            </a:extLst>
          </p:cNvPr>
          <p:cNvSpPr>
            <a:spLocks noGrp="1"/>
          </p:cNvSpPr>
          <p:nvPr>
            <p:ph type="title"/>
          </p:nvPr>
        </p:nvSpPr>
        <p:spPr>
          <a:xfrm>
            <a:off x="826396" y="586855"/>
            <a:ext cx="4230100" cy="3387497"/>
          </a:xfrm>
        </p:spPr>
        <p:txBody>
          <a:bodyPr anchor="b">
            <a:normAutofit/>
          </a:bodyPr>
          <a:lstStyle/>
          <a:p>
            <a:pPr algn="r"/>
            <a:r>
              <a:rPr lang="en-US" sz="4000">
                <a:solidFill>
                  <a:srgbClr val="FFFFFF"/>
                </a:solidFill>
              </a:rPr>
              <a:t>Prompts: Talking to a Model</a:t>
            </a:r>
          </a:p>
        </p:txBody>
      </p:sp>
      <p:sp>
        <p:nvSpPr>
          <p:cNvPr id="3" name="Content Placeholder 2">
            <a:extLst>
              <a:ext uri="{FF2B5EF4-FFF2-40B4-BE49-F238E27FC236}">
                <a16:creationId xmlns:a16="http://schemas.microsoft.com/office/drawing/2014/main" id="{E609A137-A29C-1B95-FE45-0D45C40A8112}"/>
              </a:ext>
            </a:extLst>
          </p:cNvPr>
          <p:cNvSpPr>
            <a:spLocks noGrp="1"/>
          </p:cNvSpPr>
          <p:nvPr>
            <p:ph idx="1"/>
          </p:nvPr>
        </p:nvSpPr>
        <p:spPr>
          <a:xfrm>
            <a:off x="5692281" y="10141"/>
            <a:ext cx="6387643" cy="6858000"/>
          </a:xfrm>
        </p:spPr>
        <p:txBody>
          <a:bodyPr vert="horz" lIns="91440" tIns="45720" rIns="91440" bIns="45720" rtlCol="0" anchor="ctr">
            <a:normAutofit/>
          </a:bodyPr>
          <a:lstStyle/>
          <a:p>
            <a:pPr marL="0" indent="0">
              <a:buNone/>
            </a:pPr>
            <a:r>
              <a:rPr lang="en-US" sz="2000" b="0" i="0">
                <a:effectLst/>
                <a:highlight>
                  <a:srgbClr val="FFFFFF"/>
                </a:highlight>
              </a:rPr>
              <a:t>𝗠𝘂𝗹𝘁𝗶-𝘁𝘂𝗿𝗻 𝗣𝗿𝗼𝗺𝗽𝘁𝘀</a:t>
            </a:r>
            <a:br>
              <a:rPr lang="en-US" sz="2000" b="0" i="0">
                <a:effectLst/>
                <a:highlight>
                  <a:srgbClr val="FFFFFF"/>
                </a:highlight>
              </a:rPr>
            </a:br>
            <a:r>
              <a:rPr lang="en-US" sz="2000" b="0" i="0">
                <a:effectLst/>
                <a:highlight>
                  <a:srgbClr val="FFFFFF"/>
                </a:highlight>
              </a:rPr>
              <a:t>A multi-turn prompt involves a back-and-forth interaction where the model builds on previous responses.</a:t>
            </a:r>
            <a:br>
              <a:rPr lang="en-US" sz="2000" b="0" i="0">
                <a:effectLst/>
                <a:highlight>
                  <a:srgbClr val="FFFFFF"/>
                </a:highlight>
              </a:rPr>
            </a:br>
            <a:r>
              <a:rPr lang="en-US" sz="2000" b="0" i="0">
                <a:effectLst/>
                <a:highlight>
                  <a:srgbClr val="FFFFFF"/>
                </a:highlight>
              </a:rPr>
              <a:t>Example of a Multi-turn Prompt: </a:t>
            </a:r>
            <a:br>
              <a:rPr lang="en-US" sz="2000" b="0" i="0">
                <a:effectLst/>
                <a:highlight>
                  <a:srgbClr val="FFFFFF"/>
                </a:highlight>
              </a:rPr>
            </a:br>
            <a:r>
              <a:rPr lang="en-US" sz="2000" b="0" i="0">
                <a:effectLst/>
                <a:highlight>
                  <a:srgbClr val="FFFFFF"/>
                </a:highlight>
              </a:rPr>
              <a:t>User: </a:t>
            </a:r>
            <a:r>
              <a:rPr lang="en-US" sz="2000" b="0" i="1">
                <a:effectLst/>
                <a:highlight>
                  <a:srgbClr val="FFFFFF"/>
                </a:highlight>
              </a:rPr>
              <a:t>How do I make chocolate chip cookies? </a:t>
            </a:r>
            <a:br>
              <a:rPr lang="en-US" sz="2000" b="0" i="1">
                <a:effectLst/>
                <a:highlight>
                  <a:srgbClr val="FFFFFF"/>
                </a:highlight>
              </a:rPr>
            </a:br>
            <a:r>
              <a:rPr lang="en-US" sz="2000" b="0" i="0">
                <a:effectLst/>
                <a:highlight>
                  <a:srgbClr val="FFFFFF"/>
                </a:highlight>
              </a:rPr>
              <a:t>AI: First, gather your ingredients: flour, sugar, butter, eggs, baking powder, salt, vanilla extract, and chocolate chips. </a:t>
            </a:r>
            <a:br>
              <a:rPr lang="en-US" sz="2000" b="0" i="0">
                <a:effectLst/>
                <a:highlight>
                  <a:srgbClr val="FFFFFF"/>
                </a:highlight>
              </a:rPr>
            </a:br>
            <a:r>
              <a:rPr lang="en-US" sz="2000" b="0" i="0">
                <a:effectLst/>
                <a:highlight>
                  <a:srgbClr val="FFFFFF"/>
                </a:highlight>
              </a:rPr>
              <a:t>User: </a:t>
            </a:r>
            <a:r>
              <a:rPr lang="en-US" sz="2000" b="0" i="1">
                <a:effectLst/>
                <a:highlight>
                  <a:srgbClr val="FFFFFF"/>
                </a:highlight>
              </a:rPr>
              <a:t>Great, what’s the first step? </a:t>
            </a:r>
            <a:br>
              <a:rPr lang="en-US" sz="2000" b="0" i="0">
                <a:effectLst/>
                <a:highlight>
                  <a:srgbClr val="FFFFFF"/>
                </a:highlight>
              </a:rPr>
            </a:br>
            <a:r>
              <a:rPr lang="en-US" sz="2000" b="0" i="0">
                <a:effectLst/>
                <a:highlight>
                  <a:srgbClr val="FFFFFF"/>
                </a:highlight>
              </a:rPr>
              <a:t>AI: Preheat your oven to 350°F (175°C). In a bowl, mix flour, baking powder, and salt.</a:t>
            </a:r>
            <a:br>
              <a:rPr lang="en-US" sz="2000" b="0" i="0">
                <a:effectLst/>
                <a:highlight>
                  <a:srgbClr val="FFFFFF"/>
                </a:highlight>
              </a:rPr>
            </a:br>
            <a:br>
              <a:rPr lang="en-US" sz="2000" b="0" i="0">
                <a:effectLst/>
                <a:highlight>
                  <a:srgbClr val="FFFFFF"/>
                </a:highlight>
              </a:rPr>
            </a:br>
            <a:r>
              <a:rPr lang="en-US" sz="2000" b="0" i="0">
                <a:effectLst/>
                <a:highlight>
                  <a:srgbClr val="FFFFFF"/>
                </a:highlight>
              </a:rPr>
              <a:t>𝗥𝗲𝘁𝗿𝗶𝗲𝘃𝗮𝗹-𝗔𝘂𝗴𝗺𝗲𝗻𝘁𝗲𝗱 𝗚𝗲𝗻𝗲𝗿𝗮𝘁𝗶𝗼𝗻 (𝗥𝗔𝗚) 𝗣𝗿𝗼𝗺𝗽𝘁𝘀</a:t>
            </a:r>
            <a:br>
              <a:rPr lang="en-US" sz="2000" b="0" i="0">
                <a:effectLst/>
                <a:highlight>
                  <a:srgbClr val="FFFFFF"/>
                </a:highlight>
              </a:rPr>
            </a:br>
            <a:r>
              <a:rPr lang="en-US" sz="2000" b="0" i="0">
                <a:effectLst/>
                <a:highlight>
                  <a:srgbClr val="FFFFFF"/>
                </a:highlight>
              </a:rPr>
              <a:t>RAG prompts involve retrieving information from a database or document to help generate a response.</a:t>
            </a:r>
            <a:br>
              <a:rPr lang="en-US" sz="2000" b="0" i="0">
                <a:effectLst/>
                <a:highlight>
                  <a:srgbClr val="FFFFFF"/>
                </a:highlight>
              </a:rPr>
            </a:br>
            <a:r>
              <a:rPr lang="en-US" sz="2000" b="0" i="0">
                <a:effectLst/>
                <a:highlight>
                  <a:srgbClr val="FFFFFF"/>
                </a:highlight>
              </a:rPr>
              <a:t>Example of RAG Prompt: </a:t>
            </a:r>
            <a:br>
              <a:rPr lang="en-US" sz="2000" b="0" i="0">
                <a:effectLst/>
                <a:highlight>
                  <a:srgbClr val="FFFFFF"/>
                </a:highlight>
              </a:rPr>
            </a:br>
            <a:r>
              <a:rPr lang="en-US" sz="2000" b="0" i="1">
                <a:effectLst/>
                <a:highlight>
                  <a:srgbClr val="FFFFFF"/>
                </a:highlight>
              </a:rPr>
              <a:t>Using the provided document on baking techniques, answer the following question: What are the best practices for making chewy chocolate chip cookies?</a:t>
            </a:r>
            <a:endParaRPr lang="en-US" sz="2000" i="1"/>
          </a:p>
        </p:txBody>
      </p:sp>
    </p:spTree>
    <p:extLst>
      <p:ext uri="{BB962C8B-B14F-4D97-AF65-F5344CB8AC3E}">
        <p14:creationId xmlns:p14="http://schemas.microsoft.com/office/powerpoint/2010/main" val="40255495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4C9A0-0C3F-8541-26DD-0060EEFF4546}"/>
              </a:ext>
            </a:extLst>
          </p:cNvPr>
          <p:cNvSpPr>
            <a:spLocks noGrp="1"/>
          </p:cNvSpPr>
          <p:nvPr>
            <p:ph type="title"/>
          </p:nvPr>
        </p:nvSpPr>
        <p:spPr>
          <a:xfrm>
            <a:off x="761800" y="762001"/>
            <a:ext cx="5334197" cy="1708242"/>
          </a:xfrm>
        </p:spPr>
        <p:txBody>
          <a:bodyPr anchor="ctr">
            <a:normAutofit/>
          </a:bodyPr>
          <a:lstStyle/>
          <a:p>
            <a:r>
              <a:rPr lang="en-US" sz="4000"/>
              <a:t>Prompts: Formatting</a:t>
            </a:r>
          </a:p>
        </p:txBody>
      </p:sp>
      <p:sp>
        <p:nvSpPr>
          <p:cNvPr id="3" name="Content Placeholder 2">
            <a:extLst>
              <a:ext uri="{FF2B5EF4-FFF2-40B4-BE49-F238E27FC236}">
                <a16:creationId xmlns:a16="http://schemas.microsoft.com/office/drawing/2014/main" id="{0C745D4B-7BE6-5D41-7122-16804F3461F0}"/>
              </a:ext>
            </a:extLst>
          </p:cNvPr>
          <p:cNvSpPr>
            <a:spLocks noGrp="1"/>
          </p:cNvSpPr>
          <p:nvPr>
            <p:ph idx="1"/>
          </p:nvPr>
        </p:nvSpPr>
        <p:spPr>
          <a:xfrm>
            <a:off x="609600" y="1964268"/>
            <a:ext cx="5949244" cy="4711228"/>
          </a:xfrm>
        </p:spPr>
        <p:txBody>
          <a:bodyPr vert="horz" lIns="91440" tIns="45720" rIns="91440" bIns="45720" rtlCol="0" anchor="ctr">
            <a:normAutofit/>
          </a:bodyPr>
          <a:lstStyle/>
          <a:p>
            <a:pPr marL="0" indent="0">
              <a:buNone/>
            </a:pPr>
            <a:r>
              <a:rPr lang="en-US" sz="1900"/>
              <a:t>Language Models need very explicit instructions to complete tasks successfully. </a:t>
            </a:r>
          </a:p>
          <a:p>
            <a:r>
              <a:rPr lang="en-US" sz="1900"/>
              <a:t>You are an experienced </a:t>
            </a:r>
            <a:r>
              <a:rPr lang="en-US" sz="1900" i="1"/>
              <a:t>[Specify a role]</a:t>
            </a:r>
            <a:r>
              <a:rPr lang="en-US" sz="1900"/>
              <a:t>,</a:t>
            </a:r>
          </a:p>
          <a:p>
            <a:r>
              <a:rPr lang="en-US" sz="1900"/>
              <a:t>I need a </a:t>
            </a:r>
            <a:r>
              <a:rPr lang="en-US" sz="1900" i="1"/>
              <a:t>[What is your final goal?]</a:t>
            </a:r>
            <a:r>
              <a:rPr lang="en-US" sz="1900"/>
              <a:t>,</a:t>
            </a:r>
          </a:p>
          <a:p>
            <a:r>
              <a:rPr lang="en-US" sz="1900"/>
              <a:t>You will </a:t>
            </a:r>
            <a:r>
              <a:rPr lang="en-US" sz="1900" i="1"/>
              <a:t>[Enter a task]</a:t>
            </a:r>
            <a:r>
              <a:rPr lang="en-US" sz="1900"/>
              <a:t>,</a:t>
            </a:r>
          </a:p>
          <a:p>
            <a:r>
              <a:rPr lang="en-US" sz="1900"/>
              <a:t>In the process, you should </a:t>
            </a:r>
            <a:r>
              <a:rPr lang="en-US" sz="1900" i="1"/>
              <a:t>[Enter details]</a:t>
            </a:r>
            <a:r>
              <a:rPr lang="en-US" sz="1900"/>
              <a:t>,</a:t>
            </a:r>
          </a:p>
          <a:p>
            <a:r>
              <a:rPr lang="en-US" sz="1900"/>
              <a:t>Please exclude </a:t>
            </a:r>
            <a:r>
              <a:rPr lang="en-US" sz="1900" i="1"/>
              <a:t>[Enter exclusion]</a:t>
            </a:r>
            <a:r>
              <a:rPr lang="en-US" sz="1900"/>
              <a:t>,</a:t>
            </a:r>
          </a:p>
          <a:p>
            <a:r>
              <a:rPr lang="en-US" sz="1900"/>
              <a:t>Output the final result as a </a:t>
            </a:r>
            <a:r>
              <a:rPr lang="en-US" sz="1900" i="1"/>
              <a:t>[Select a format]</a:t>
            </a:r>
            <a:r>
              <a:rPr lang="en-US" sz="1900"/>
              <a:t>,</a:t>
            </a:r>
          </a:p>
          <a:p>
            <a:r>
              <a:rPr lang="en-US" sz="1900"/>
              <a:t>Here is an example: </a:t>
            </a:r>
            <a:r>
              <a:rPr lang="en-US" sz="1900" i="1"/>
              <a:t>[Enter an example]</a:t>
            </a:r>
          </a:p>
          <a:p>
            <a:endParaRPr lang="en-US" sz="1900"/>
          </a:p>
        </p:txBody>
      </p:sp>
      <p:pic>
        <p:nvPicPr>
          <p:cNvPr id="5" name="Picture 4" descr="Question mark boxes">
            <a:extLst>
              <a:ext uri="{FF2B5EF4-FFF2-40B4-BE49-F238E27FC236}">
                <a16:creationId xmlns:a16="http://schemas.microsoft.com/office/drawing/2014/main" id="{6D8C25A9-70DD-BE5F-BE3A-69B8036114A4}"/>
              </a:ext>
            </a:extLst>
          </p:cNvPr>
          <p:cNvPicPr>
            <a:picLocks noChangeAspect="1"/>
          </p:cNvPicPr>
          <p:nvPr/>
        </p:nvPicPr>
        <p:blipFill rotWithShape="1">
          <a:blip r:embed="rId3"/>
          <a:srcRect l="31100" r="25217"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2970358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a:t>Workshop goals</a:t>
            </a:r>
          </a:p>
        </p:txBody>
      </p:sp>
      <p:sp>
        <p:nvSpPr>
          <p:cNvPr id="3" name="TextBox 2">
            <a:extLst>
              <a:ext uri="{FF2B5EF4-FFF2-40B4-BE49-F238E27FC236}">
                <a16:creationId xmlns:a16="http://schemas.microsoft.com/office/drawing/2014/main" id="{8B354098-0896-483B-29C7-B14CE0B0144E}"/>
              </a:ext>
            </a:extLst>
          </p:cNvPr>
          <p:cNvSpPr txBox="1"/>
          <p:nvPr/>
        </p:nvSpPr>
        <p:spPr>
          <a:xfrm>
            <a:off x="422148" y="1593909"/>
            <a:ext cx="11347704" cy="4431983"/>
          </a:xfrm>
          <a:prstGeom prst="rect">
            <a:avLst/>
          </a:prstGeom>
          <a:noFill/>
        </p:spPr>
        <p:txBody>
          <a:bodyPr wrap="square" lIns="182880" tIns="0" rIns="0" bIns="0" rtlCol="0">
            <a:spAutoFit/>
          </a:bodyPr>
          <a:lstStyle/>
          <a:p>
            <a:pPr algn="l">
              <a:buClr>
                <a:srgbClr val="00B050"/>
              </a:buClr>
            </a:pPr>
            <a:r>
              <a:rPr lang="en-US" sz="3600" b="1">
                <a:gradFill>
                  <a:gsLst>
                    <a:gs pos="2917">
                      <a:schemeClr val="tx1"/>
                    </a:gs>
                    <a:gs pos="30000">
                      <a:schemeClr val="tx1"/>
                    </a:gs>
                  </a:gsLst>
                  <a:lin ang="5400000" scaled="0"/>
                </a:gradFill>
                <a:latin typeface="Ink Free" panose="03080402000500000000" pitchFamily="66" charset="0"/>
              </a:rPr>
              <a:t>Teach the fundamentals of </a:t>
            </a:r>
            <a:r>
              <a:rPr lang="en-US" sz="3600" b="1" err="1">
                <a:gradFill>
                  <a:gsLst>
                    <a:gs pos="2917">
                      <a:schemeClr val="tx1"/>
                    </a:gs>
                    <a:gs pos="30000">
                      <a:schemeClr val="tx1"/>
                    </a:gs>
                  </a:gsLst>
                  <a:lin ang="5400000" scaled="0"/>
                </a:gradFill>
                <a:latin typeface="Ink Free" panose="03080402000500000000" pitchFamily="66" charset="0"/>
              </a:rPr>
              <a:t>GenAI</a:t>
            </a:r>
            <a:endParaRPr lang="en-US" sz="3600" b="1">
              <a:gradFill>
                <a:gsLst>
                  <a:gs pos="2917">
                    <a:schemeClr val="tx1"/>
                  </a:gs>
                  <a:gs pos="30000">
                    <a:schemeClr val="tx1"/>
                  </a:gs>
                </a:gsLst>
                <a:lin ang="5400000" scaled="0"/>
              </a:gradFill>
              <a:latin typeface="Ink Free" panose="03080402000500000000" pitchFamily="66" charset="0"/>
            </a:endParaRPr>
          </a:p>
          <a:p>
            <a:pPr algn="l">
              <a:buClr>
                <a:srgbClr val="00B050"/>
              </a:buClr>
            </a:pPr>
            <a:r>
              <a:rPr lang="en-US" sz="3600" b="1">
                <a:gradFill>
                  <a:gsLst>
                    <a:gs pos="2917">
                      <a:schemeClr val="tx1"/>
                    </a:gs>
                    <a:gs pos="30000">
                      <a:schemeClr val="tx1"/>
                    </a:gs>
                  </a:gsLst>
                  <a:lin ang="5400000" scaled="0"/>
                </a:gradFill>
                <a:latin typeface="Ink Free" panose="03080402000500000000" pitchFamily="66" charset="0"/>
              </a:rPr>
              <a:t>Teach others what we know</a:t>
            </a:r>
          </a:p>
          <a:p>
            <a:pPr algn="l">
              <a:buClr>
                <a:srgbClr val="00B050"/>
              </a:buClr>
            </a:pPr>
            <a:r>
              <a:rPr lang="en-US" sz="3600" b="1">
                <a:gradFill>
                  <a:gsLst>
                    <a:gs pos="2917">
                      <a:schemeClr val="tx1"/>
                    </a:gs>
                    <a:gs pos="30000">
                      <a:schemeClr val="tx1"/>
                    </a:gs>
                  </a:gsLst>
                  <a:lin ang="5400000" scaled="0"/>
                </a:gradFill>
                <a:latin typeface="Ink Free" panose="03080402000500000000" pitchFamily="66" charset="0"/>
              </a:rPr>
              <a:t>Assume SQL Server fundamental knowledge</a:t>
            </a:r>
          </a:p>
          <a:p>
            <a:pPr algn="l">
              <a:buClr>
                <a:srgbClr val="00B050"/>
              </a:buClr>
            </a:pPr>
            <a:r>
              <a:rPr lang="en-US" sz="3600" b="1">
                <a:gradFill>
                  <a:gsLst>
                    <a:gs pos="2917">
                      <a:schemeClr val="tx1"/>
                    </a:gs>
                    <a:gs pos="30000">
                      <a:schemeClr val="tx1"/>
                    </a:gs>
                  </a:gsLst>
                  <a:lin ang="5400000" scaled="0"/>
                </a:gradFill>
                <a:latin typeface="Ink Free" panose="03080402000500000000" pitchFamily="66" charset="0"/>
              </a:rPr>
              <a:t>Update your skills to the world of AI</a:t>
            </a:r>
          </a:p>
          <a:p>
            <a:pPr algn="l">
              <a:buClr>
                <a:srgbClr val="00B050"/>
              </a:buClr>
            </a:pPr>
            <a:r>
              <a:rPr lang="en-US" sz="3600" b="1">
                <a:gradFill>
                  <a:gsLst>
                    <a:gs pos="2917">
                      <a:schemeClr val="tx1"/>
                    </a:gs>
                    <a:gs pos="30000">
                      <a:schemeClr val="tx1"/>
                    </a:gs>
                  </a:gsLst>
                  <a:lin ang="5400000" scaled="0"/>
                </a:gradFill>
                <a:latin typeface="Ink Free" panose="03080402000500000000" pitchFamily="66" charset="0"/>
              </a:rPr>
              <a:t>Do it in 1 day</a:t>
            </a:r>
          </a:p>
          <a:p>
            <a:pPr algn="l">
              <a:buClr>
                <a:srgbClr val="00B050"/>
              </a:buClr>
            </a:pPr>
            <a:r>
              <a:rPr lang="en-US" sz="3600" b="1">
                <a:gradFill>
                  <a:gsLst>
                    <a:gs pos="2917">
                      <a:schemeClr val="tx1"/>
                    </a:gs>
                    <a:gs pos="30000">
                      <a:schemeClr val="tx1"/>
                    </a:gs>
                  </a:gsLst>
                  <a:lin ang="5400000" scaled="0"/>
                </a:gradFill>
                <a:latin typeface="Ink Free" panose="03080402000500000000" pitchFamily="66" charset="0"/>
              </a:rPr>
              <a:t>Present, demo, interact, do hands-on exercises</a:t>
            </a:r>
          </a:p>
          <a:p>
            <a:pPr algn="l">
              <a:buClr>
                <a:srgbClr val="00B050"/>
              </a:buClr>
            </a:pPr>
            <a:r>
              <a:rPr lang="en-US" sz="3600" b="1">
                <a:gradFill>
                  <a:gsLst>
                    <a:gs pos="2917">
                      <a:schemeClr val="tx1"/>
                    </a:gs>
                    <a:gs pos="30000">
                      <a:schemeClr val="tx1"/>
                    </a:gs>
                  </a:gsLst>
                  <a:lin ang="5400000" scaled="0"/>
                </a:gradFill>
                <a:latin typeface="Ink Free" panose="03080402000500000000" pitchFamily="66" charset="0"/>
              </a:rPr>
              <a:t>When possible don’t require an Azure subscription</a:t>
            </a:r>
          </a:p>
          <a:p>
            <a:pPr algn="l">
              <a:buClr>
                <a:srgbClr val="00B050"/>
              </a:buClr>
            </a:pPr>
            <a:r>
              <a:rPr lang="en-US" sz="3600" b="1">
                <a:gradFill>
                  <a:gsLst>
                    <a:gs pos="2917">
                      <a:schemeClr val="tx1"/>
                    </a:gs>
                    <a:gs pos="30000">
                      <a:schemeClr val="tx1"/>
                    </a:gs>
                  </a:gsLst>
                  <a:lin ang="5400000" scaled="0"/>
                </a:gradFill>
                <a:latin typeface="Ink Free" panose="03080402000500000000" pitchFamily="66" charset="0"/>
              </a:rPr>
              <a:t>Melt some brains</a:t>
            </a:r>
          </a:p>
        </p:txBody>
      </p:sp>
    </p:spTree>
    <p:extLst>
      <p:ext uri="{BB962C8B-B14F-4D97-AF65-F5344CB8AC3E}">
        <p14:creationId xmlns:p14="http://schemas.microsoft.com/office/powerpoint/2010/main" val="65398699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4C9A0-0C3F-8541-26DD-0060EEFF4546}"/>
              </a:ext>
            </a:extLst>
          </p:cNvPr>
          <p:cNvSpPr>
            <a:spLocks noGrp="1"/>
          </p:cNvSpPr>
          <p:nvPr>
            <p:ph type="title"/>
          </p:nvPr>
        </p:nvSpPr>
        <p:spPr>
          <a:xfrm>
            <a:off x="588263" y="457200"/>
            <a:ext cx="11018520" cy="553998"/>
          </a:xfrm>
        </p:spPr>
        <p:txBody>
          <a:bodyPr wrap="square" anchor="t">
            <a:normAutofit/>
          </a:bodyPr>
          <a:lstStyle/>
          <a:p>
            <a:r>
              <a:rPr lang="en-US"/>
              <a:t>Prompts: Examples</a:t>
            </a:r>
          </a:p>
        </p:txBody>
      </p:sp>
      <p:sp>
        <p:nvSpPr>
          <p:cNvPr id="10" name="Content Placeholder 2">
            <a:extLst>
              <a:ext uri="{FF2B5EF4-FFF2-40B4-BE49-F238E27FC236}">
                <a16:creationId xmlns:a16="http://schemas.microsoft.com/office/drawing/2014/main" id="{0C745D4B-7BE6-5D41-7122-16804F3461F0}"/>
              </a:ext>
            </a:extLst>
          </p:cNvPr>
          <p:cNvSpPr>
            <a:spLocks noGrp="1"/>
          </p:cNvSpPr>
          <p:nvPr>
            <p:ph sz="quarter" idx="10"/>
          </p:nvPr>
        </p:nvSpPr>
        <p:spPr>
          <a:xfrm>
            <a:off x="357810" y="1190694"/>
            <a:ext cx="11245228" cy="5349254"/>
          </a:xfrm>
        </p:spPr>
        <p:txBody>
          <a:bodyPr vert="horz" wrap="square" lIns="91440" tIns="45720" rIns="91440" bIns="45720" rtlCol="0">
            <a:normAutofit lnSpcReduction="10000"/>
          </a:bodyPr>
          <a:lstStyle/>
          <a:p>
            <a:pPr>
              <a:lnSpc>
                <a:spcPct val="90000"/>
              </a:lnSpc>
            </a:pPr>
            <a:r>
              <a:rPr lang="en-US" sz="1200"/>
              <a:t>Leverage the Pareto Principle for learning Prompt: "Identify the 20% of &lt;topic&gt; that will yield 80% of the desired results and provide a focused learning plan to master it."</a:t>
            </a:r>
          </a:p>
          <a:p>
            <a:pPr>
              <a:lnSpc>
                <a:spcPct val="90000"/>
              </a:lnSpc>
            </a:pPr>
            <a:endParaRPr lang="en-US" sz="1200"/>
          </a:p>
          <a:p>
            <a:pPr>
              <a:lnSpc>
                <a:spcPct val="90000"/>
              </a:lnSpc>
            </a:pPr>
            <a:r>
              <a:rPr lang="en-US" sz="1200"/>
              <a:t>Utilize the Feynman Technique for deeper understanding Prompt: "Explain &lt;topic&gt; in the simplest terms possible as if teaching it to a complete beginner. Identify gaps in my understanding and suggest resources to fill them."</a:t>
            </a:r>
          </a:p>
          <a:p>
            <a:pPr>
              <a:lnSpc>
                <a:spcPct val="90000"/>
              </a:lnSpc>
            </a:pPr>
            <a:endParaRPr lang="en-US" sz="1200"/>
          </a:p>
          <a:p>
            <a:pPr>
              <a:lnSpc>
                <a:spcPct val="90000"/>
              </a:lnSpc>
            </a:pPr>
            <a:r>
              <a:rPr lang="en-US" sz="1200"/>
              <a:t>Optimize learning through interleaving Prompt: "Create a study plan that mixes different topics or skills within &lt;topic&gt; to help me develop a more robust understanding and facilitate connections between them."</a:t>
            </a:r>
          </a:p>
          <a:p>
            <a:pPr>
              <a:lnSpc>
                <a:spcPct val="90000"/>
              </a:lnSpc>
            </a:pPr>
            <a:endParaRPr lang="en-US" sz="1200"/>
          </a:p>
          <a:p>
            <a:pPr>
              <a:lnSpc>
                <a:spcPct val="90000"/>
              </a:lnSpc>
            </a:pPr>
            <a:r>
              <a:rPr lang="en-US" sz="1200"/>
              <a:t>Implement spaced repetition for long-term retention Prompt: "Design a spaced repetition schedule for me to effectively review &lt;topic&gt; over time, ensuring better retention and recall."</a:t>
            </a:r>
          </a:p>
          <a:p>
            <a:pPr>
              <a:lnSpc>
                <a:spcPct val="90000"/>
              </a:lnSpc>
            </a:pPr>
            <a:endParaRPr lang="en-US" sz="1200"/>
          </a:p>
          <a:p>
            <a:pPr>
              <a:lnSpc>
                <a:spcPct val="90000"/>
              </a:lnSpc>
            </a:pPr>
            <a:r>
              <a:rPr lang="en-US" sz="1200"/>
              <a:t>Develop mental models for complex concepts Prompt: "Help me create mental models or analogies to better understand and remember key concepts in &lt;topic&gt;."</a:t>
            </a:r>
          </a:p>
          <a:p>
            <a:pPr>
              <a:lnSpc>
                <a:spcPct val="90000"/>
              </a:lnSpc>
            </a:pPr>
            <a:endParaRPr lang="en-US" sz="1200"/>
          </a:p>
          <a:p>
            <a:pPr>
              <a:lnSpc>
                <a:spcPct val="90000"/>
              </a:lnSpc>
            </a:pPr>
            <a:r>
              <a:rPr lang="en-US" sz="1200"/>
              <a:t>Experiment with different learning modalities Prompt: "Suggest various learning resources (e.g., videos, books, podcasts, interactive exercises) for &lt;topic&gt; that cater to different learning styles."</a:t>
            </a:r>
          </a:p>
          <a:p>
            <a:pPr>
              <a:lnSpc>
                <a:spcPct val="90000"/>
              </a:lnSpc>
            </a:pPr>
            <a:endParaRPr lang="en-US" sz="1200"/>
          </a:p>
          <a:p>
            <a:pPr>
              <a:lnSpc>
                <a:spcPct val="90000"/>
              </a:lnSpc>
            </a:pPr>
            <a:r>
              <a:rPr lang="en-US" sz="1200"/>
              <a:t>Harness the power of active recall Prompt: "Provide me with a series of challenging questions or problems related to &lt;topic&gt; to test my understanding and improve long-term retention."</a:t>
            </a:r>
          </a:p>
          <a:p>
            <a:pPr>
              <a:lnSpc>
                <a:spcPct val="90000"/>
              </a:lnSpc>
            </a:pPr>
            <a:endParaRPr lang="en-US" sz="1200"/>
          </a:p>
          <a:p>
            <a:pPr>
              <a:lnSpc>
                <a:spcPct val="90000"/>
              </a:lnSpc>
            </a:pPr>
            <a:r>
              <a:rPr lang="en-US" sz="1200"/>
              <a:t>Use storytelling to enhance memory and comprehension Prompt: "Transform key concepts or lessons from &lt;topic&gt; into engaging stories or narratives to help me better remember and understand the material."</a:t>
            </a:r>
          </a:p>
          <a:p>
            <a:pPr>
              <a:lnSpc>
                <a:spcPct val="90000"/>
              </a:lnSpc>
            </a:pPr>
            <a:endParaRPr lang="en-US" sz="1200"/>
          </a:p>
          <a:p>
            <a:pPr>
              <a:lnSpc>
                <a:spcPct val="90000"/>
              </a:lnSpc>
            </a:pPr>
            <a:r>
              <a:rPr lang="en-US" sz="1200"/>
              <a:t>Implement a deliberate practice routine Prompt: "Design a deliberate practice routine for &lt;topic&gt;, focusing on my weaknesses and providing regular feedback for improvement."</a:t>
            </a:r>
          </a:p>
          <a:p>
            <a:pPr>
              <a:lnSpc>
                <a:spcPct val="90000"/>
              </a:lnSpc>
            </a:pPr>
            <a:endParaRPr lang="en-US" sz="1200"/>
          </a:p>
          <a:p>
            <a:pPr>
              <a:lnSpc>
                <a:spcPct val="90000"/>
              </a:lnSpc>
            </a:pPr>
            <a:r>
              <a:rPr lang="en-US" sz="1200"/>
              <a:t>Harness the power of visualization Prompt: "Guide me through a visualization exercise to help me internalize &lt;topic&gt; and imagine myself successfully applying it in real-life situations."</a:t>
            </a:r>
          </a:p>
        </p:txBody>
      </p:sp>
    </p:spTree>
    <p:extLst>
      <p:ext uri="{BB962C8B-B14F-4D97-AF65-F5344CB8AC3E}">
        <p14:creationId xmlns:p14="http://schemas.microsoft.com/office/powerpoint/2010/main" val="15121856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6B24C-A990-D408-CC8A-8E6A843A664C}"/>
              </a:ext>
            </a:extLst>
          </p:cNvPr>
          <p:cNvSpPr>
            <a:spLocks noGrp="1"/>
          </p:cNvSpPr>
          <p:nvPr>
            <p:ph type="title"/>
          </p:nvPr>
        </p:nvSpPr>
        <p:spPr/>
        <p:txBody>
          <a:bodyPr/>
          <a:lstStyle/>
          <a:p>
            <a:r>
              <a:rPr lang="en-US"/>
              <a:t>Hands-on Walkthrough</a:t>
            </a:r>
          </a:p>
        </p:txBody>
      </p:sp>
      <p:sp>
        <p:nvSpPr>
          <p:cNvPr id="3" name="Content Placeholder 2">
            <a:extLst>
              <a:ext uri="{FF2B5EF4-FFF2-40B4-BE49-F238E27FC236}">
                <a16:creationId xmlns:a16="http://schemas.microsoft.com/office/drawing/2014/main" id="{03B839B8-6180-5C4A-D237-A074F9B62543}"/>
              </a:ext>
            </a:extLst>
          </p:cNvPr>
          <p:cNvSpPr>
            <a:spLocks noGrp="1"/>
          </p:cNvSpPr>
          <p:nvPr>
            <p:ph sz="quarter" idx="10"/>
          </p:nvPr>
        </p:nvSpPr>
        <p:spPr>
          <a:xfrm>
            <a:off x="584200" y="1435100"/>
            <a:ext cx="11018838" cy="430887"/>
          </a:xfrm>
        </p:spPr>
        <p:txBody>
          <a:bodyPr/>
          <a:lstStyle/>
          <a:p>
            <a:r>
              <a:rPr lang="en-US">
                <a:highlight>
                  <a:srgbClr val="FFFF00"/>
                </a:highlight>
              </a:rPr>
              <a:t>aka.ms/</a:t>
            </a:r>
            <a:r>
              <a:rPr lang="en-US" err="1">
                <a:highlight>
                  <a:srgbClr val="FFFF00"/>
                </a:highlight>
              </a:rPr>
              <a:t>sqlailive</a:t>
            </a:r>
            <a:endParaRPr lang="en-US">
              <a:highlight>
                <a:srgbClr val="FFFF00"/>
              </a:highlight>
            </a:endParaRPr>
          </a:p>
        </p:txBody>
      </p:sp>
      <p:pic>
        <p:nvPicPr>
          <p:cNvPr id="4" name="Picture 12" descr="Icon Vector Computer User PNG Transparent Background, Free Download ...">
            <a:extLst>
              <a:ext uri="{FF2B5EF4-FFF2-40B4-BE49-F238E27FC236}">
                <a16:creationId xmlns:a16="http://schemas.microsoft.com/office/drawing/2014/main" id="{B0744004-CE2C-58C2-9C92-F67586C062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59902" y="545749"/>
            <a:ext cx="376900" cy="37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230345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63FF317C-4BD5-847F-FA6C-4DD1E37D8BB4}"/>
              </a:ext>
            </a:extLst>
          </p:cNvPr>
          <p:cNvPicPr>
            <a:picLocks noGrp="1" noChangeAspect="1"/>
          </p:cNvPicPr>
          <p:nvPr>
            <p:ph sz="quarter" idx="10"/>
          </p:nvPr>
        </p:nvPicPr>
        <p:blipFill>
          <a:blip r:embed="rId2"/>
          <a:stretch>
            <a:fillRect/>
          </a:stretch>
        </p:blipFill>
        <p:spPr>
          <a:xfrm>
            <a:off x="120650" y="486141"/>
            <a:ext cx="11950700" cy="5885719"/>
          </a:xfrm>
          <a:noFill/>
        </p:spPr>
      </p:pic>
      <p:sp>
        <p:nvSpPr>
          <p:cNvPr id="6" name="Rectangle 5">
            <a:extLst>
              <a:ext uri="{FF2B5EF4-FFF2-40B4-BE49-F238E27FC236}">
                <a16:creationId xmlns:a16="http://schemas.microsoft.com/office/drawing/2014/main" id="{B5B7899D-F8EF-1DC9-D5B7-83F20B6C53DA}"/>
              </a:ext>
            </a:extLst>
          </p:cNvPr>
          <p:cNvSpPr/>
          <p:nvPr/>
        </p:nvSpPr>
        <p:spPr bwMode="auto">
          <a:xfrm>
            <a:off x="10525612" y="5960286"/>
            <a:ext cx="1101284" cy="393793"/>
          </a:xfrm>
          <a:prstGeom prst="rect">
            <a:avLst/>
          </a:prstGeom>
          <a:noFill/>
          <a:ln w="381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4194562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01FB41B-2017-A644-3FFF-267FC6D0DF4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49990" y="3722851"/>
            <a:ext cx="5367528" cy="1391581"/>
          </a:xfrm>
          <a:prstGeom prst="rect">
            <a:avLst/>
          </a:prstGeom>
          <a:solidFill>
            <a:srgbClr val="FFFFFF"/>
          </a:solidFill>
        </p:spPr>
      </p:pic>
      <p:pic>
        <p:nvPicPr>
          <p:cNvPr id="1025" name="Picture 1">
            <a:extLst>
              <a:ext uri="{FF2B5EF4-FFF2-40B4-BE49-F238E27FC236}">
                <a16:creationId xmlns:a16="http://schemas.microsoft.com/office/drawing/2014/main" id="{171697BE-0644-CFEB-A910-19125E7375C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449990" y="1318127"/>
            <a:ext cx="5367528" cy="1167437"/>
          </a:xfrm>
          <a:prstGeom prst="rect">
            <a:avLst/>
          </a:prstGeom>
          <a:solidFill>
            <a:srgbClr val="FFFFFF"/>
          </a:solidFill>
        </p:spPr>
      </p:pic>
      <p:sp>
        <p:nvSpPr>
          <p:cNvPr id="4" name="Rectangle 3">
            <a:extLst>
              <a:ext uri="{FF2B5EF4-FFF2-40B4-BE49-F238E27FC236}">
                <a16:creationId xmlns:a16="http://schemas.microsoft.com/office/drawing/2014/main" id="{C92D9048-4F4C-84D8-11A9-CB6C7B3D96A3}"/>
              </a:ext>
            </a:extLst>
          </p:cNvPr>
          <p:cNvSpPr/>
          <p:nvPr/>
        </p:nvSpPr>
        <p:spPr bwMode="auto">
          <a:xfrm>
            <a:off x="2574980" y="1408309"/>
            <a:ext cx="1603227" cy="308658"/>
          </a:xfrm>
          <a:prstGeom prst="rect">
            <a:avLst/>
          </a:prstGeom>
          <a:noFill/>
          <a:ln w="28575">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5F5E3545-05F3-B861-D7BC-02C0243FD6F4}"/>
              </a:ext>
            </a:extLst>
          </p:cNvPr>
          <p:cNvSpPr txBox="1"/>
          <p:nvPr/>
        </p:nvSpPr>
        <p:spPr>
          <a:xfrm>
            <a:off x="2966866" y="949870"/>
            <a:ext cx="1266822" cy="215444"/>
          </a:xfrm>
          <a:prstGeom prst="rect">
            <a:avLst/>
          </a:prstGeom>
          <a:noFill/>
        </p:spPr>
        <p:txBody>
          <a:bodyPr wrap="none" lIns="0" tIns="0" rIns="0" bIns="0" rtlCol="0">
            <a:spAutoFit/>
          </a:bodyPr>
          <a:lstStyle/>
          <a:p>
            <a:pPr algn="l"/>
            <a:r>
              <a:rPr lang="en-US" sz="1400"/>
              <a:t>Type your name</a:t>
            </a:r>
          </a:p>
        </p:txBody>
      </p:sp>
      <p:cxnSp>
        <p:nvCxnSpPr>
          <p:cNvPr id="7" name="Straight Arrow Connector 6">
            <a:extLst>
              <a:ext uri="{FF2B5EF4-FFF2-40B4-BE49-F238E27FC236}">
                <a16:creationId xmlns:a16="http://schemas.microsoft.com/office/drawing/2014/main" id="{AEF97EFE-C7F4-47C4-C636-ED6823C3CE8B}"/>
              </a:ext>
            </a:extLst>
          </p:cNvPr>
          <p:cNvCxnSpPr>
            <a:stCxn id="5" idx="2"/>
            <a:endCxn id="4" idx="0"/>
          </p:cNvCxnSpPr>
          <p:nvPr/>
        </p:nvCxnSpPr>
        <p:spPr>
          <a:xfrm flipH="1">
            <a:off x="3376594" y="1165314"/>
            <a:ext cx="223683" cy="24299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AED3E868-C2BE-E236-4A41-4345619DBA44}"/>
              </a:ext>
            </a:extLst>
          </p:cNvPr>
          <p:cNvGrpSpPr/>
          <p:nvPr/>
        </p:nvGrpSpPr>
        <p:grpSpPr>
          <a:xfrm>
            <a:off x="3178472" y="3264412"/>
            <a:ext cx="1391920" cy="458439"/>
            <a:chOff x="3178472" y="3264412"/>
            <a:chExt cx="1391920" cy="458439"/>
          </a:xfrm>
        </p:grpSpPr>
        <p:sp>
          <p:nvSpPr>
            <p:cNvPr id="10" name="TextBox 9">
              <a:extLst>
                <a:ext uri="{FF2B5EF4-FFF2-40B4-BE49-F238E27FC236}">
                  <a16:creationId xmlns:a16="http://schemas.microsoft.com/office/drawing/2014/main" id="{6571DD18-3C4C-1F33-5105-499F5288F5F7}"/>
                </a:ext>
              </a:extLst>
            </p:cNvPr>
            <p:cNvSpPr txBox="1"/>
            <p:nvPr/>
          </p:nvSpPr>
          <p:spPr>
            <a:xfrm>
              <a:off x="3178472" y="3264412"/>
              <a:ext cx="1391920" cy="215444"/>
            </a:xfrm>
            <a:prstGeom prst="rect">
              <a:avLst/>
            </a:prstGeom>
            <a:noFill/>
          </p:spPr>
          <p:txBody>
            <a:bodyPr wrap="none" lIns="0" tIns="0" rIns="0" bIns="0" rtlCol="0">
              <a:spAutoFit/>
            </a:bodyPr>
            <a:lstStyle/>
            <a:p>
              <a:pPr algn="l"/>
              <a:r>
                <a:rPr lang="en-US" sz="1400"/>
                <a:t>Wait for Approval</a:t>
              </a:r>
            </a:p>
          </p:txBody>
        </p:sp>
        <p:cxnSp>
          <p:nvCxnSpPr>
            <p:cNvPr id="11" name="Straight Arrow Connector 10">
              <a:extLst>
                <a:ext uri="{FF2B5EF4-FFF2-40B4-BE49-F238E27FC236}">
                  <a16:creationId xmlns:a16="http://schemas.microsoft.com/office/drawing/2014/main" id="{EC00D9BB-1425-400E-6E20-D8801089C44F}"/>
                </a:ext>
              </a:extLst>
            </p:cNvPr>
            <p:cNvCxnSpPr>
              <a:cxnSpLocks/>
            </p:cNvCxnSpPr>
            <p:nvPr/>
          </p:nvCxnSpPr>
          <p:spPr>
            <a:xfrm flipH="1">
              <a:off x="3528994" y="3479856"/>
              <a:ext cx="286232" cy="24299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7801B527-1512-2404-14DF-6CF7BAB95FB3}"/>
              </a:ext>
            </a:extLst>
          </p:cNvPr>
          <p:cNvSpPr/>
          <p:nvPr/>
        </p:nvSpPr>
        <p:spPr bwMode="auto">
          <a:xfrm>
            <a:off x="2727380" y="4109982"/>
            <a:ext cx="4028655" cy="402811"/>
          </a:xfrm>
          <a:prstGeom prst="rect">
            <a:avLst/>
          </a:prstGeom>
          <a:noFill/>
          <a:ln w="28575">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6623703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2958DB-4A2B-7E9F-58E0-AAE72D292133}"/>
              </a:ext>
            </a:extLst>
          </p:cNvPr>
          <p:cNvSpPr>
            <a:spLocks noGrp="1"/>
          </p:cNvSpPr>
          <p:nvPr>
            <p:ph type="title"/>
          </p:nvPr>
        </p:nvSpPr>
        <p:spPr/>
        <p:txBody>
          <a:bodyPr/>
          <a:lstStyle/>
          <a:p>
            <a:r>
              <a:rPr lang="en-US"/>
              <a:t>Notebook</a:t>
            </a:r>
          </a:p>
        </p:txBody>
      </p:sp>
      <p:sp>
        <p:nvSpPr>
          <p:cNvPr id="8" name="Content Placeholder 7">
            <a:extLst>
              <a:ext uri="{FF2B5EF4-FFF2-40B4-BE49-F238E27FC236}">
                <a16:creationId xmlns:a16="http://schemas.microsoft.com/office/drawing/2014/main" id="{F14D8B91-E740-B0D8-32CC-52536057B492}"/>
              </a:ext>
            </a:extLst>
          </p:cNvPr>
          <p:cNvSpPr>
            <a:spLocks noGrp="1"/>
          </p:cNvSpPr>
          <p:nvPr>
            <p:ph sz="quarter" idx="10"/>
          </p:nvPr>
        </p:nvSpPr>
        <p:spPr>
          <a:xfrm>
            <a:off x="584200" y="1435100"/>
            <a:ext cx="11018838" cy="430887"/>
          </a:xfrm>
        </p:spPr>
        <p:txBody>
          <a:bodyPr/>
          <a:lstStyle/>
          <a:p>
            <a:r>
              <a:rPr lang="en-US" err="1"/>
              <a:t>AIModels.ipynb</a:t>
            </a:r>
            <a:endParaRPr lang="en-US"/>
          </a:p>
        </p:txBody>
      </p:sp>
    </p:spTree>
    <p:extLst>
      <p:ext uri="{BB962C8B-B14F-4D97-AF65-F5344CB8AC3E}">
        <p14:creationId xmlns:p14="http://schemas.microsoft.com/office/powerpoint/2010/main" val="380301376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03C069-2CF6-6B77-C1DA-E04F01374300}"/>
              </a:ext>
            </a:extLst>
          </p:cNvPr>
          <p:cNvSpPr>
            <a:spLocks noGrp="1"/>
          </p:cNvSpPr>
          <p:nvPr>
            <p:ph type="title"/>
          </p:nvPr>
        </p:nvSpPr>
        <p:spPr/>
        <p:txBody>
          <a:bodyPr/>
          <a:lstStyle/>
          <a:p>
            <a:r>
              <a:rPr lang="en-US"/>
              <a:t>Why SQL for AI apps?</a:t>
            </a:r>
          </a:p>
        </p:txBody>
      </p:sp>
      <p:sp>
        <p:nvSpPr>
          <p:cNvPr id="36" name="Freeform: Shape 35">
            <a:extLst>
              <a:ext uri="{FF2B5EF4-FFF2-40B4-BE49-F238E27FC236}">
                <a16:creationId xmlns:a16="http://schemas.microsoft.com/office/drawing/2014/main" id="{78A198C6-7994-B430-A1FB-31AED49C2F56}"/>
              </a:ext>
            </a:extLst>
          </p:cNvPr>
          <p:cNvSpPr/>
          <p:nvPr/>
        </p:nvSpPr>
        <p:spPr bwMode="auto">
          <a:xfrm>
            <a:off x="584199" y="2687686"/>
            <a:ext cx="2266145" cy="1653639"/>
          </a:xfrm>
          <a:custGeom>
            <a:avLst/>
            <a:gdLst>
              <a:gd name="connsiteX0" fmla="*/ 0 w 2331174"/>
              <a:gd name="connsiteY0" fmla="*/ 0 h 1653639"/>
              <a:gd name="connsiteX1" fmla="*/ 1923505 w 2331174"/>
              <a:gd name="connsiteY1" fmla="*/ 0 h 1653639"/>
              <a:gd name="connsiteX2" fmla="*/ 1923505 w 2331174"/>
              <a:gd name="connsiteY2" fmla="*/ 218723 h 1653639"/>
              <a:gd name="connsiteX3" fmla="*/ 1923534 w 2331174"/>
              <a:gd name="connsiteY3" fmla="*/ 218724 h 1653639"/>
              <a:gd name="connsiteX4" fmla="*/ 1923534 w 2331174"/>
              <a:gd name="connsiteY4" fmla="*/ 676141 h 1653639"/>
              <a:gd name="connsiteX5" fmla="*/ 2095739 w 2331174"/>
              <a:gd name="connsiteY5" fmla="*/ 694976 h 1653639"/>
              <a:gd name="connsiteX6" fmla="*/ 2331174 w 2331174"/>
              <a:gd name="connsiteY6" fmla="*/ 814713 h 1653639"/>
              <a:gd name="connsiteX7" fmla="*/ 2331172 w 2331174"/>
              <a:gd name="connsiteY7" fmla="*/ 833547 h 1653639"/>
              <a:gd name="connsiteX8" fmla="*/ 2095737 w 2331174"/>
              <a:gd name="connsiteY8" fmla="*/ 958665 h 1653639"/>
              <a:gd name="connsiteX9" fmla="*/ 1923534 w 2331174"/>
              <a:gd name="connsiteY9" fmla="*/ 977498 h 1653639"/>
              <a:gd name="connsiteX10" fmla="*/ 1923534 w 2331174"/>
              <a:gd name="connsiteY10" fmla="*/ 1434915 h 1653639"/>
              <a:gd name="connsiteX11" fmla="*/ 1923505 w 2331174"/>
              <a:gd name="connsiteY11" fmla="*/ 1434915 h 1653639"/>
              <a:gd name="connsiteX12" fmla="*/ 1923505 w 2331174"/>
              <a:gd name="connsiteY12" fmla="*/ 1653639 h 1653639"/>
              <a:gd name="connsiteX13" fmla="*/ 0 w 2331174"/>
              <a:gd name="connsiteY13" fmla="*/ 1653639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1174" h="1653639">
                <a:moveTo>
                  <a:pt x="0" y="0"/>
                </a:moveTo>
                <a:lnTo>
                  <a:pt x="1923505" y="0"/>
                </a:lnTo>
                <a:lnTo>
                  <a:pt x="1923505" y="218723"/>
                </a:lnTo>
                <a:lnTo>
                  <a:pt x="1923534" y="218724"/>
                </a:lnTo>
                <a:lnTo>
                  <a:pt x="1923534" y="676141"/>
                </a:lnTo>
                <a:cubicBezTo>
                  <a:pt x="1923534" y="748792"/>
                  <a:pt x="2045959" y="747445"/>
                  <a:pt x="2095739" y="694976"/>
                </a:cubicBezTo>
                <a:cubicBezTo>
                  <a:pt x="2181840" y="603495"/>
                  <a:pt x="2328482" y="685559"/>
                  <a:pt x="2331174" y="814713"/>
                </a:cubicBezTo>
                <a:lnTo>
                  <a:pt x="2331172" y="833547"/>
                </a:lnTo>
                <a:cubicBezTo>
                  <a:pt x="2328484" y="962700"/>
                  <a:pt x="2181840" y="1050148"/>
                  <a:pt x="2095737" y="958665"/>
                </a:cubicBezTo>
                <a:cubicBezTo>
                  <a:pt x="2045961" y="906195"/>
                  <a:pt x="1923534" y="904851"/>
                  <a:pt x="1923534" y="977498"/>
                </a:cubicBezTo>
                <a:lnTo>
                  <a:pt x="1923534" y="1434915"/>
                </a:lnTo>
                <a:lnTo>
                  <a:pt x="1923505" y="1434915"/>
                </a:lnTo>
                <a:lnTo>
                  <a:pt x="1923505" y="1653639"/>
                </a:lnTo>
                <a:lnTo>
                  <a:pt x="0" y="1653639"/>
                </a:lnTo>
                <a:close/>
              </a:path>
            </a:pathLst>
          </a:custGeom>
          <a:gradFill flip="none" rotWithShape="1">
            <a:gsLst>
              <a:gs pos="0">
                <a:srgbClr val="8DE971">
                  <a:alpha val="70000"/>
                </a:srgbClr>
              </a:gs>
              <a:gs pos="77000">
                <a:srgbClr val="49C5B1">
                  <a:alpha val="70000"/>
                </a:srgbClr>
              </a:gs>
            </a:gsLst>
            <a:lin ang="600000" scaled="0"/>
            <a:tileRect/>
          </a:gra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5" name="Freeform: Shape 34">
            <a:extLst>
              <a:ext uri="{FF2B5EF4-FFF2-40B4-BE49-F238E27FC236}">
                <a16:creationId xmlns:a16="http://schemas.microsoft.com/office/drawing/2014/main" id="{F45943D9-3C8D-1281-5F0F-A9767968CE87}"/>
              </a:ext>
            </a:extLst>
          </p:cNvPr>
          <p:cNvSpPr/>
          <p:nvPr/>
        </p:nvSpPr>
        <p:spPr bwMode="auto">
          <a:xfrm>
            <a:off x="2873034" y="2687686"/>
            <a:ext cx="2266145" cy="1653639"/>
          </a:xfrm>
          <a:custGeom>
            <a:avLst/>
            <a:gdLst>
              <a:gd name="connsiteX0" fmla="*/ 0 w 2331174"/>
              <a:gd name="connsiteY0" fmla="*/ 0 h 1653639"/>
              <a:gd name="connsiteX1" fmla="*/ 1923505 w 2331174"/>
              <a:gd name="connsiteY1" fmla="*/ 0 h 1653639"/>
              <a:gd name="connsiteX2" fmla="*/ 1923505 w 2331174"/>
              <a:gd name="connsiteY2" fmla="*/ 218723 h 1653639"/>
              <a:gd name="connsiteX3" fmla="*/ 1923534 w 2331174"/>
              <a:gd name="connsiteY3" fmla="*/ 218724 h 1653639"/>
              <a:gd name="connsiteX4" fmla="*/ 1923534 w 2331174"/>
              <a:gd name="connsiteY4" fmla="*/ 676141 h 1653639"/>
              <a:gd name="connsiteX5" fmla="*/ 2095739 w 2331174"/>
              <a:gd name="connsiteY5" fmla="*/ 694976 h 1653639"/>
              <a:gd name="connsiteX6" fmla="*/ 2331174 w 2331174"/>
              <a:gd name="connsiteY6" fmla="*/ 814713 h 1653639"/>
              <a:gd name="connsiteX7" fmla="*/ 2331172 w 2331174"/>
              <a:gd name="connsiteY7" fmla="*/ 833547 h 1653639"/>
              <a:gd name="connsiteX8" fmla="*/ 2095737 w 2331174"/>
              <a:gd name="connsiteY8" fmla="*/ 958665 h 1653639"/>
              <a:gd name="connsiteX9" fmla="*/ 1923534 w 2331174"/>
              <a:gd name="connsiteY9" fmla="*/ 977498 h 1653639"/>
              <a:gd name="connsiteX10" fmla="*/ 1923534 w 2331174"/>
              <a:gd name="connsiteY10" fmla="*/ 1434915 h 1653639"/>
              <a:gd name="connsiteX11" fmla="*/ 1923505 w 2331174"/>
              <a:gd name="connsiteY11" fmla="*/ 1434915 h 1653639"/>
              <a:gd name="connsiteX12" fmla="*/ 1923505 w 2331174"/>
              <a:gd name="connsiteY12" fmla="*/ 1653639 h 1653639"/>
              <a:gd name="connsiteX13" fmla="*/ 0 w 2331174"/>
              <a:gd name="connsiteY13" fmla="*/ 1653639 h 1653639"/>
              <a:gd name="connsiteX14" fmla="*/ 0 w 2331174"/>
              <a:gd name="connsiteY14" fmla="*/ 1434915 h 1653639"/>
              <a:gd name="connsiteX15" fmla="*/ 29 w 2331174"/>
              <a:gd name="connsiteY15" fmla="*/ 1434915 h 1653639"/>
              <a:gd name="connsiteX16" fmla="*/ 29 w 2331174"/>
              <a:gd name="connsiteY16" fmla="*/ 977498 h 1653639"/>
              <a:gd name="connsiteX17" fmla="*/ 172232 w 2331174"/>
              <a:gd name="connsiteY17" fmla="*/ 958665 h 1653639"/>
              <a:gd name="connsiteX18" fmla="*/ 407667 w 2331174"/>
              <a:gd name="connsiteY18" fmla="*/ 833547 h 1653639"/>
              <a:gd name="connsiteX19" fmla="*/ 407669 w 2331174"/>
              <a:gd name="connsiteY19" fmla="*/ 814713 h 1653639"/>
              <a:gd name="connsiteX20" fmla="*/ 172234 w 2331174"/>
              <a:gd name="connsiteY20" fmla="*/ 694976 h 1653639"/>
              <a:gd name="connsiteX21" fmla="*/ 29 w 2331174"/>
              <a:gd name="connsiteY21" fmla="*/ 676141 h 1653639"/>
              <a:gd name="connsiteX22" fmla="*/ 29 w 2331174"/>
              <a:gd name="connsiteY22" fmla="*/ 218724 h 1653639"/>
              <a:gd name="connsiteX23" fmla="*/ 0 w 2331174"/>
              <a:gd name="connsiteY23" fmla="*/ 218723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31174" h="1653639">
                <a:moveTo>
                  <a:pt x="0" y="0"/>
                </a:moveTo>
                <a:lnTo>
                  <a:pt x="1923505" y="0"/>
                </a:lnTo>
                <a:lnTo>
                  <a:pt x="1923505" y="218723"/>
                </a:lnTo>
                <a:lnTo>
                  <a:pt x="1923534" y="218724"/>
                </a:lnTo>
                <a:lnTo>
                  <a:pt x="1923534" y="676141"/>
                </a:lnTo>
                <a:cubicBezTo>
                  <a:pt x="1923534" y="748792"/>
                  <a:pt x="2045959" y="747445"/>
                  <a:pt x="2095739" y="694976"/>
                </a:cubicBezTo>
                <a:cubicBezTo>
                  <a:pt x="2181840" y="603495"/>
                  <a:pt x="2328482" y="685559"/>
                  <a:pt x="2331174" y="814713"/>
                </a:cubicBezTo>
                <a:lnTo>
                  <a:pt x="2331172" y="833547"/>
                </a:lnTo>
                <a:cubicBezTo>
                  <a:pt x="2328484" y="962700"/>
                  <a:pt x="2181840" y="1050148"/>
                  <a:pt x="2095737" y="958665"/>
                </a:cubicBezTo>
                <a:cubicBezTo>
                  <a:pt x="2045961" y="906195"/>
                  <a:pt x="1923534" y="904851"/>
                  <a:pt x="1923534" y="977498"/>
                </a:cubicBezTo>
                <a:lnTo>
                  <a:pt x="1923534" y="1434915"/>
                </a:lnTo>
                <a:lnTo>
                  <a:pt x="1923505" y="1434915"/>
                </a:lnTo>
                <a:lnTo>
                  <a:pt x="1923505" y="1653639"/>
                </a:lnTo>
                <a:lnTo>
                  <a:pt x="0" y="1653639"/>
                </a:lnTo>
                <a:lnTo>
                  <a:pt x="0" y="1434915"/>
                </a:lnTo>
                <a:lnTo>
                  <a:pt x="29" y="1434915"/>
                </a:lnTo>
                <a:lnTo>
                  <a:pt x="29" y="977498"/>
                </a:lnTo>
                <a:cubicBezTo>
                  <a:pt x="29" y="904851"/>
                  <a:pt x="122456" y="906195"/>
                  <a:pt x="172232" y="958665"/>
                </a:cubicBezTo>
                <a:cubicBezTo>
                  <a:pt x="258335" y="1050148"/>
                  <a:pt x="404979" y="962700"/>
                  <a:pt x="407667" y="833547"/>
                </a:cubicBezTo>
                <a:lnTo>
                  <a:pt x="407669" y="814713"/>
                </a:lnTo>
                <a:cubicBezTo>
                  <a:pt x="404977" y="685559"/>
                  <a:pt x="258335" y="603495"/>
                  <a:pt x="172234" y="694976"/>
                </a:cubicBezTo>
                <a:cubicBezTo>
                  <a:pt x="122454" y="747445"/>
                  <a:pt x="29" y="748792"/>
                  <a:pt x="29" y="676141"/>
                </a:cubicBezTo>
                <a:lnTo>
                  <a:pt x="29" y="218724"/>
                </a:lnTo>
                <a:lnTo>
                  <a:pt x="0" y="218723"/>
                </a:lnTo>
                <a:close/>
              </a:path>
            </a:pathLst>
          </a:custGeom>
          <a:gradFill flip="none" rotWithShape="1">
            <a:gsLst>
              <a:gs pos="100000">
                <a:srgbClr val="0078D4">
                  <a:alpha val="70000"/>
                </a:srgbClr>
              </a:gs>
              <a:gs pos="0">
                <a:srgbClr val="49C5B1">
                  <a:alpha val="70000"/>
                </a:srgbClr>
              </a:gs>
            </a:gsLst>
            <a:lin ang="600000" scaled="0"/>
            <a:tileRect/>
          </a:gra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7" name="Freeform: Shape 36">
            <a:extLst>
              <a:ext uri="{FF2B5EF4-FFF2-40B4-BE49-F238E27FC236}">
                <a16:creationId xmlns:a16="http://schemas.microsoft.com/office/drawing/2014/main" id="{A23FFD68-AE72-950E-C03E-76029862A5BC}"/>
              </a:ext>
            </a:extLst>
          </p:cNvPr>
          <p:cNvSpPr/>
          <p:nvPr/>
        </p:nvSpPr>
        <p:spPr bwMode="auto">
          <a:xfrm>
            <a:off x="5161869" y="2687686"/>
            <a:ext cx="2266145" cy="1653639"/>
          </a:xfrm>
          <a:custGeom>
            <a:avLst/>
            <a:gdLst>
              <a:gd name="connsiteX0" fmla="*/ 0 w 2331174"/>
              <a:gd name="connsiteY0" fmla="*/ 0 h 1653639"/>
              <a:gd name="connsiteX1" fmla="*/ 1923505 w 2331174"/>
              <a:gd name="connsiteY1" fmla="*/ 0 h 1653639"/>
              <a:gd name="connsiteX2" fmla="*/ 1923505 w 2331174"/>
              <a:gd name="connsiteY2" fmla="*/ 218723 h 1653639"/>
              <a:gd name="connsiteX3" fmla="*/ 1923534 w 2331174"/>
              <a:gd name="connsiteY3" fmla="*/ 218724 h 1653639"/>
              <a:gd name="connsiteX4" fmla="*/ 1923534 w 2331174"/>
              <a:gd name="connsiteY4" fmla="*/ 676141 h 1653639"/>
              <a:gd name="connsiteX5" fmla="*/ 2095739 w 2331174"/>
              <a:gd name="connsiteY5" fmla="*/ 694976 h 1653639"/>
              <a:gd name="connsiteX6" fmla="*/ 2331174 w 2331174"/>
              <a:gd name="connsiteY6" fmla="*/ 814713 h 1653639"/>
              <a:gd name="connsiteX7" fmla="*/ 2331172 w 2331174"/>
              <a:gd name="connsiteY7" fmla="*/ 833547 h 1653639"/>
              <a:gd name="connsiteX8" fmla="*/ 2095737 w 2331174"/>
              <a:gd name="connsiteY8" fmla="*/ 958665 h 1653639"/>
              <a:gd name="connsiteX9" fmla="*/ 1923534 w 2331174"/>
              <a:gd name="connsiteY9" fmla="*/ 977498 h 1653639"/>
              <a:gd name="connsiteX10" fmla="*/ 1923534 w 2331174"/>
              <a:gd name="connsiteY10" fmla="*/ 1434915 h 1653639"/>
              <a:gd name="connsiteX11" fmla="*/ 1923505 w 2331174"/>
              <a:gd name="connsiteY11" fmla="*/ 1434915 h 1653639"/>
              <a:gd name="connsiteX12" fmla="*/ 1923505 w 2331174"/>
              <a:gd name="connsiteY12" fmla="*/ 1653639 h 1653639"/>
              <a:gd name="connsiteX13" fmla="*/ 0 w 2331174"/>
              <a:gd name="connsiteY13" fmla="*/ 1653639 h 1653639"/>
              <a:gd name="connsiteX14" fmla="*/ 0 w 2331174"/>
              <a:gd name="connsiteY14" fmla="*/ 1434915 h 1653639"/>
              <a:gd name="connsiteX15" fmla="*/ 29 w 2331174"/>
              <a:gd name="connsiteY15" fmla="*/ 1434915 h 1653639"/>
              <a:gd name="connsiteX16" fmla="*/ 29 w 2331174"/>
              <a:gd name="connsiteY16" fmla="*/ 977498 h 1653639"/>
              <a:gd name="connsiteX17" fmla="*/ 172232 w 2331174"/>
              <a:gd name="connsiteY17" fmla="*/ 958665 h 1653639"/>
              <a:gd name="connsiteX18" fmla="*/ 407667 w 2331174"/>
              <a:gd name="connsiteY18" fmla="*/ 833547 h 1653639"/>
              <a:gd name="connsiteX19" fmla="*/ 407669 w 2331174"/>
              <a:gd name="connsiteY19" fmla="*/ 814713 h 1653639"/>
              <a:gd name="connsiteX20" fmla="*/ 172234 w 2331174"/>
              <a:gd name="connsiteY20" fmla="*/ 694976 h 1653639"/>
              <a:gd name="connsiteX21" fmla="*/ 29 w 2331174"/>
              <a:gd name="connsiteY21" fmla="*/ 676141 h 1653639"/>
              <a:gd name="connsiteX22" fmla="*/ 29 w 2331174"/>
              <a:gd name="connsiteY22" fmla="*/ 218724 h 1653639"/>
              <a:gd name="connsiteX23" fmla="*/ 0 w 2331174"/>
              <a:gd name="connsiteY23" fmla="*/ 218723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31174" h="1653639">
                <a:moveTo>
                  <a:pt x="0" y="0"/>
                </a:moveTo>
                <a:lnTo>
                  <a:pt x="1923505" y="0"/>
                </a:lnTo>
                <a:lnTo>
                  <a:pt x="1923505" y="218723"/>
                </a:lnTo>
                <a:lnTo>
                  <a:pt x="1923534" y="218724"/>
                </a:lnTo>
                <a:lnTo>
                  <a:pt x="1923534" y="676141"/>
                </a:lnTo>
                <a:cubicBezTo>
                  <a:pt x="1923534" y="748792"/>
                  <a:pt x="2045959" y="747445"/>
                  <a:pt x="2095739" y="694976"/>
                </a:cubicBezTo>
                <a:cubicBezTo>
                  <a:pt x="2181840" y="603495"/>
                  <a:pt x="2328482" y="685559"/>
                  <a:pt x="2331174" y="814713"/>
                </a:cubicBezTo>
                <a:lnTo>
                  <a:pt x="2331172" y="833547"/>
                </a:lnTo>
                <a:cubicBezTo>
                  <a:pt x="2328484" y="962700"/>
                  <a:pt x="2181840" y="1050148"/>
                  <a:pt x="2095737" y="958665"/>
                </a:cubicBezTo>
                <a:cubicBezTo>
                  <a:pt x="2045961" y="906195"/>
                  <a:pt x="1923534" y="904851"/>
                  <a:pt x="1923534" y="977498"/>
                </a:cubicBezTo>
                <a:lnTo>
                  <a:pt x="1923534" y="1434915"/>
                </a:lnTo>
                <a:lnTo>
                  <a:pt x="1923505" y="1434915"/>
                </a:lnTo>
                <a:lnTo>
                  <a:pt x="1923505" y="1653639"/>
                </a:lnTo>
                <a:lnTo>
                  <a:pt x="0" y="1653639"/>
                </a:lnTo>
                <a:lnTo>
                  <a:pt x="0" y="1434915"/>
                </a:lnTo>
                <a:lnTo>
                  <a:pt x="29" y="1434915"/>
                </a:lnTo>
                <a:lnTo>
                  <a:pt x="29" y="977498"/>
                </a:lnTo>
                <a:cubicBezTo>
                  <a:pt x="29" y="904851"/>
                  <a:pt x="122456" y="906195"/>
                  <a:pt x="172232" y="958665"/>
                </a:cubicBezTo>
                <a:cubicBezTo>
                  <a:pt x="258335" y="1050148"/>
                  <a:pt x="404979" y="962700"/>
                  <a:pt x="407667" y="833547"/>
                </a:cubicBezTo>
                <a:lnTo>
                  <a:pt x="407669" y="814713"/>
                </a:lnTo>
                <a:cubicBezTo>
                  <a:pt x="404977" y="685559"/>
                  <a:pt x="258335" y="603495"/>
                  <a:pt x="172234" y="694976"/>
                </a:cubicBezTo>
                <a:cubicBezTo>
                  <a:pt x="122454" y="747445"/>
                  <a:pt x="29" y="748792"/>
                  <a:pt x="29" y="676141"/>
                </a:cubicBezTo>
                <a:lnTo>
                  <a:pt x="29" y="218724"/>
                </a:lnTo>
                <a:lnTo>
                  <a:pt x="0" y="218723"/>
                </a:lnTo>
                <a:close/>
              </a:path>
            </a:pathLst>
          </a:custGeom>
          <a:gradFill flip="none" rotWithShape="1">
            <a:gsLst>
              <a:gs pos="100000">
                <a:srgbClr val="C03BC4">
                  <a:alpha val="70000"/>
                </a:srgbClr>
              </a:gs>
              <a:gs pos="0">
                <a:srgbClr val="0078D4">
                  <a:alpha val="70000"/>
                </a:srgbClr>
              </a:gs>
            </a:gsLst>
            <a:lin ang="600000" scaled="0"/>
            <a:tileRect/>
          </a:gra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4" name="Freeform: Shape 33">
            <a:extLst>
              <a:ext uri="{FF2B5EF4-FFF2-40B4-BE49-F238E27FC236}">
                <a16:creationId xmlns:a16="http://schemas.microsoft.com/office/drawing/2014/main" id="{B07F3F12-1F12-DF0B-2779-81A5D3ED84E7}"/>
              </a:ext>
            </a:extLst>
          </p:cNvPr>
          <p:cNvSpPr/>
          <p:nvPr/>
        </p:nvSpPr>
        <p:spPr bwMode="auto">
          <a:xfrm>
            <a:off x="9739540" y="2687686"/>
            <a:ext cx="1869848" cy="1653639"/>
          </a:xfrm>
          <a:custGeom>
            <a:avLst/>
            <a:gdLst>
              <a:gd name="connsiteX0" fmla="*/ 0 w 1923505"/>
              <a:gd name="connsiteY0" fmla="*/ 0 h 1653639"/>
              <a:gd name="connsiteX1" fmla="*/ 1923505 w 1923505"/>
              <a:gd name="connsiteY1" fmla="*/ 0 h 1653639"/>
              <a:gd name="connsiteX2" fmla="*/ 1923505 w 1923505"/>
              <a:gd name="connsiteY2" fmla="*/ 1653639 h 1653639"/>
              <a:gd name="connsiteX3" fmla="*/ 0 w 1923505"/>
              <a:gd name="connsiteY3" fmla="*/ 1653639 h 1653639"/>
              <a:gd name="connsiteX4" fmla="*/ 0 w 1923505"/>
              <a:gd name="connsiteY4" fmla="*/ 1434915 h 1653639"/>
              <a:gd name="connsiteX5" fmla="*/ 29 w 1923505"/>
              <a:gd name="connsiteY5" fmla="*/ 1434915 h 1653639"/>
              <a:gd name="connsiteX6" fmla="*/ 29 w 1923505"/>
              <a:gd name="connsiteY6" fmla="*/ 977498 h 1653639"/>
              <a:gd name="connsiteX7" fmla="*/ 172232 w 1923505"/>
              <a:gd name="connsiteY7" fmla="*/ 958665 h 1653639"/>
              <a:gd name="connsiteX8" fmla="*/ 407667 w 1923505"/>
              <a:gd name="connsiteY8" fmla="*/ 833547 h 1653639"/>
              <a:gd name="connsiteX9" fmla="*/ 407669 w 1923505"/>
              <a:gd name="connsiteY9" fmla="*/ 814713 h 1653639"/>
              <a:gd name="connsiteX10" fmla="*/ 172234 w 1923505"/>
              <a:gd name="connsiteY10" fmla="*/ 694976 h 1653639"/>
              <a:gd name="connsiteX11" fmla="*/ 29 w 1923505"/>
              <a:gd name="connsiteY11" fmla="*/ 676141 h 1653639"/>
              <a:gd name="connsiteX12" fmla="*/ 29 w 1923505"/>
              <a:gd name="connsiteY12" fmla="*/ 218724 h 1653639"/>
              <a:gd name="connsiteX13" fmla="*/ 0 w 1923505"/>
              <a:gd name="connsiteY13" fmla="*/ 218723 h 1653639"/>
              <a:gd name="connsiteX14" fmla="*/ 0 w 1923505"/>
              <a:gd name="connsiteY14" fmla="*/ 0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3505" h="1653639">
                <a:moveTo>
                  <a:pt x="0" y="0"/>
                </a:moveTo>
                <a:lnTo>
                  <a:pt x="1923505" y="0"/>
                </a:lnTo>
                <a:lnTo>
                  <a:pt x="1923505" y="1653639"/>
                </a:lnTo>
                <a:lnTo>
                  <a:pt x="0" y="1653639"/>
                </a:lnTo>
                <a:lnTo>
                  <a:pt x="0" y="1434915"/>
                </a:lnTo>
                <a:lnTo>
                  <a:pt x="29" y="1434915"/>
                </a:lnTo>
                <a:lnTo>
                  <a:pt x="29" y="977498"/>
                </a:lnTo>
                <a:cubicBezTo>
                  <a:pt x="29" y="904851"/>
                  <a:pt x="122456" y="906195"/>
                  <a:pt x="172232" y="958665"/>
                </a:cubicBezTo>
                <a:cubicBezTo>
                  <a:pt x="258335" y="1050148"/>
                  <a:pt x="404979" y="962700"/>
                  <a:pt x="407667" y="833547"/>
                </a:cubicBezTo>
                <a:lnTo>
                  <a:pt x="407669" y="814713"/>
                </a:lnTo>
                <a:cubicBezTo>
                  <a:pt x="404977" y="685559"/>
                  <a:pt x="258335" y="603495"/>
                  <a:pt x="172234" y="694976"/>
                </a:cubicBezTo>
                <a:cubicBezTo>
                  <a:pt x="122454" y="747445"/>
                  <a:pt x="29" y="748792"/>
                  <a:pt x="29" y="676141"/>
                </a:cubicBezTo>
                <a:lnTo>
                  <a:pt x="29" y="218724"/>
                </a:lnTo>
                <a:lnTo>
                  <a:pt x="0" y="218723"/>
                </a:lnTo>
                <a:lnTo>
                  <a:pt x="0" y="0"/>
                </a:lnTo>
                <a:close/>
              </a:path>
            </a:pathLst>
          </a:custGeom>
          <a:gradFill flip="none" rotWithShape="1">
            <a:gsLst>
              <a:gs pos="0">
                <a:srgbClr val="F4364C">
                  <a:alpha val="70000"/>
                </a:srgbClr>
              </a:gs>
              <a:gs pos="66000">
                <a:srgbClr val="FF5C39">
                  <a:alpha val="70000"/>
                </a:srgbClr>
              </a:gs>
            </a:gsLst>
            <a:lin ang="600000" scaled="0"/>
            <a:tileRect/>
          </a:gra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8" name="Freeform: Shape 37">
            <a:extLst>
              <a:ext uri="{FF2B5EF4-FFF2-40B4-BE49-F238E27FC236}">
                <a16:creationId xmlns:a16="http://schemas.microsoft.com/office/drawing/2014/main" id="{29A5E702-A40A-F028-6567-7E84615ED1E0}"/>
              </a:ext>
            </a:extLst>
          </p:cNvPr>
          <p:cNvSpPr/>
          <p:nvPr/>
        </p:nvSpPr>
        <p:spPr bwMode="auto">
          <a:xfrm>
            <a:off x="7450704" y="2687686"/>
            <a:ext cx="2266145" cy="1653639"/>
          </a:xfrm>
          <a:custGeom>
            <a:avLst/>
            <a:gdLst>
              <a:gd name="connsiteX0" fmla="*/ 0 w 2331174"/>
              <a:gd name="connsiteY0" fmla="*/ 0 h 1653639"/>
              <a:gd name="connsiteX1" fmla="*/ 1923505 w 2331174"/>
              <a:gd name="connsiteY1" fmla="*/ 0 h 1653639"/>
              <a:gd name="connsiteX2" fmla="*/ 1923505 w 2331174"/>
              <a:gd name="connsiteY2" fmla="*/ 218723 h 1653639"/>
              <a:gd name="connsiteX3" fmla="*/ 1923534 w 2331174"/>
              <a:gd name="connsiteY3" fmla="*/ 218724 h 1653639"/>
              <a:gd name="connsiteX4" fmla="*/ 1923534 w 2331174"/>
              <a:gd name="connsiteY4" fmla="*/ 676141 h 1653639"/>
              <a:gd name="connsiteX5" fmla="*/ 2095739 w 2331174"/>
              <a:gd name="connsiteY5" fmla="*/ 694976 h 1653639"/>
              <a:gd name="connsiteX6" fmla="*/ 2331174 w 2331174"/>
              <a:gd name="connsiteY6" fmla="*/ 814713 h 1653639"/>
              <a:gd name="connsiteX7" fmla="*/ 2331172 w 2331174"/>
              <a:gd name="connsiteY7" fmla="*/ 833547 h 1653639"/>
              <a:gd name="connsiteX8" fmla="*/ 2095737 w 2331174"/>
              <a:gd name="connsiteY8" fmla="*/ 958665 h 1653639"/>
              <a:gd name="connsiteX9" fmla="*/ 1923534 w 2331174"/>
              <a:gd name="connsiteY9" fmla="*/ 977498 h 1653639"/>
              <a:gd name="connsiteX10" fmla="*/ 1923534 w 2331174"/>
              <a:gd name="connsiteY10" fmla="*/ 1434915 h 1653639"/>
              <a:gd name="connsiteX11" fmla="*/ 1923505 w 2331174"/>
              <a:gd name="connsiteY11" fmla="*/ 1434915 h 1653639"/>
              <a:gd name="connsiteX12" fmla="*/ 1923505 w 2331174"/>
              <a:gd name="connsiteY12" fmla="*/ 1653639 h 1653639"/>
              <a:gd name="connsiteX13" fmla="*/ 0 w 2331174"/>
              <a:gd name="connsiteY13" fmla="*/ 1653639 h 1653639"/>
              <a:gd name="connsiteX14" fmla="*/ 0 w 2331174"/>
              <a:gd name="connsiteY14" fmla="*/ 1434915 h 1653639"/>
              <a:gd name="connsiteX15" fmla="*/ 28 w 2331174"/>
              <a:gd name="connsiteY15" fmla="*/ 1434915 h 1653639"/>
              <a:gd name="connsiteX16" fmla="*/ 28 w 2331174"/>
              <a:gd name="connsiteY16" fmla="*/ 977498 h 1653639"/>
              <a:gd name="connsiteX17" fmla="*/ 172231 w 2331174"/>
              <a:gd name="connsiteY17" fmla="*/ 958665 h 1653639"/>
              <a:gd name="connsiteX18" fmla="*/ 407666 w 2331174"/>
              <a:gd name="connsiteY18" fmla="*/ 833547 h 1653639"/>
              <a:gd name="connsiteX19" fmla="*/ 407668 w 2331174"/>
              <a:gd name="connsiteY19" fmla="*/ 814713 h 1653639"/>
              <a:gd name="connsiteX20" fmla="*/ 172233 w 2331174"/>
              <a:gd name="connsiteY20" fmla="*/ 694976 h 1653639"/>
              <a:gd name="connsiteX21" fmla="*/ 28 w 2331174"/>
              <a:gd name="connsiteY21" fmla="*/ 676141 h 1653639"/>
              <a:gd name="connsiteX22" fmla="*/ 28 w 2331174"/>
              <a:gd name="connsiteY22" fmla="*/ 218724 h 1653639"/>
              <a:gd name="connsiteX23" fmla="*/ 0 w 2331174"/>
              <a:gd name="connsiteY23" fmla="*/ 218723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31174" h="1653639">
                <a:moveTo>
                  <a:pt x="0" y="0"/>
                </a:moveTo>
                <a:lnTo>
                  <a:pt x="1923505" y="0"/>
                </a:lnTo>
                <a:lnTo>
                  <a:pt x="1923505" y="218723"/>
                </a:lnTo>
                <a:lnTo>
                  <a:pt x="1923534" y="218724"/>
                </a:lnTo>
                <a:lnTo>
                  <a:pt x="1923534" y="676141"/>
                </a:lnTo>
                <a:cubicBezTo>
                  <a:pt x="1923534" y="748792"/>
                  <a:pt x="2045959" y="747445"/>
                  <a:pt x="2095739" y="694976"/>
                </a:cubicBezTo>
                <a:cubicBezTo>
                  <a:pt x="2181840" y="603495"/>
                  <a:pt x="2328482" y="685559"/>
                  <a:pt x="2331174" y="814713"/>
                </a:cubicBezTo>
                <a:lnTo>
                  <a:pt x="2331172" y="833547"/>
                </a:lnTo>
                <a:cubicBezTo>
                  <a:pt x="2328484" y="962700"/>
                  <a:pt x="2181840" y="1050148"/>
                  <a:pt x="2095737" y="958665"/>
                </a:cubicBezTo>
                <a:cubicBezTo>
                  <a:pt x="2045961" y="906195"/>
                  <a:pt x="1923534" y="904851"/>
                  <a:pt x="1923534" y="977498"/>
                </a:cubicBezTo>
                <a:lnTo>
                  <a:pt x="1923534" y="1434915"/>
                </a:lnTo>
                <a:lnTo>
                  <a:pt x="1923505" y="1434915"/>
                </a:lnTo>
                <a:lnTo>
                  <a:pt x="1923505" y="1653639"/>
                </a:lnTo>
                <a:lnTo>
                  <a:pt x="0" y="1653639"/>
                </a:lnTo>
                <a:lnTo>
                  <a:pt x="0" y="1434915"/>
                </a:lnTo>
                <a:lnTo>
                  <a:pt x="28" y="1434915"/>
                </a:lnTo>
                <a:lnTo>
                  <a:pt x="28" y="977498"/>
                </a:lnTo>
                <a:cubicBezTo>
                  <a:pt x="28" y="904851"/>
                  <a:pt x="122455" y="906195"/>
                  <a:pt x="172231" y="958665"/>
                </a:cubicBezTo>
                <a:cubicBezTo>
                  <a:pt x="258334" y="1050148"/>
                  <a:pt x="404978" y="962700"/>
                  <a:pt x="407666" y="833547"/>
                </a:cubicBezTo>
                <a:lnTo>
                  <a:pt x="407668" y="814713"/>
                </a:lnTo>
                <a:cubicBezTo>
                  <a:pt x="404976" y="685559"/>
                  <a:pt x="258334" y="603495"/>
                  <a:pt x="172233" y="694976"/>
                </a:cubicBezTo>
                <a:cubicBezTo>
                  <a:pt x="122453" y="747445"/>
                  <a:pt x="28" y="748792"/>
                  <a:pt x="28" y="676141"/>
                </a:cubicBezTo>
                <a:lnTo>
                  <a:pt x="28" y="218724"/>
                </a:lnTo>
                <a:lnTo>
                  <a:pt x="0" y="218723"/>
                </a:lnTo>
                <a:close/>
              </a:path>
            </a:pathLst>
          </a:custGeom>
          <a:gradFill flip="none" rotWithShape="1">
            <a:gsLst>
              <a:gs pos="2000">
                <a:srgbClr val="C03BC4">
                  <a:alpha val="70000"/>
                </a:srgbClr>
              </a:gs>
              <a:gs pos="100000">
                <a:srgbClr val="F4364C">
                  <a:alpha val="70000"/>
                </a:srgbClr>
              </a:gs>
            </a:gsLst>
            <a:lin ang="600000" scaled="0"/>
            <a:tileRect/>
          </a:gra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9" name="Content Placeholder 5">
            <a:extLst>
              <a:ext uri="{FF2B5EF4-FFF2-40B4-BE49-F238E27FC236}">
                <a16:creationId xmlns:a16="http://schemas.microsoft.com/office/drawing/2014/main" id="{D2123293-C9C5-63AE-8144-D18BE6AD2BE0}"/>
              </a:ext>
            </a:extLst>
          </p:cNvPr>
          <p:cNvSpPr txBox="1">
            <a:spLocks/>
          </p:cNvSpPr>
          <p:nvPr/>
        </p:nvSpPr>
        <p:spPr>
          <a:xfrm>
            <a:off x="3081281" y="3975635"/>
            <a:ext cx="1536352"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Familiarity</a:t>
            </a:r>
          </a:p>
        </p:txBody>
      </p:sp>
      <p:sp>
        <p:nvSpPr>
          <p:cNvPr id="40" name="Content Placeholder 5">
            <a:extLst>
              <a:ext uri="{FF2B5EF4-FFF2-40B4-BE49-F238E27FC236}">
                <a16:creationId xmlns:a16="http://schemas.microsoft.com/office/drawing/2014/main" id="{6AC386EB-D7D7-EB66-6346-ACCED93FA240}"/>
              </a:ext>
            </a:extLst>
          </p:cNvPr>
          <p:cNvSpPr txBox="1">
            <a:spLocks/>
          </p:cNvSpPr>
          <p:nvPr/>
        </p:nvSpPr>
        <p:spPr>
          <a:xfrm>
            <a:off x="5431207" y="3975635"/>
            <a:ext cx="1536352"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Reliability</a:t>
            </a:r>
          </a:p>
        </p:txBody>
      </p:sp>
      <p:sp>
        <p:nvSpPr>
          <p:cNvPr id="41" name="Content Placeholder 5">
            <a:extLst>
              <a:ext uri="{FF2B5EF4-FFF2-40B4-BE49-F238E27FC236}">
                <a16:creationId xmlns:a16="http://schemas.microsoft.com/office/drawing/2014/main" id="{BBA3A1EF-65E3-8BD0-2723-D0055D6EF97C}"/>
              </a:ext>
            </a:extLst>
          </p:cNvPr>
          <p:cNvSpPr txBox="1">
            <a:spLocks/>
          </p:cNvSpPr>
          <p:nvPr/>
        </p:nvSpPr>
        <p:spPr>
          <a:xfrm>
            <a:off x="7761917" y="3975635"/>
            <a:ext cx="1471841"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Integrated</a:t>
            </a:r>
          </a:p>
        </p:txBody>
      </p:sp>
      <p:sp>
        <p:nvSpPr>
          <p:cNvPr id="42" name="Content Placeholder 5">
            <a:extLst>
              <a:ext uri="{FF2B5EF4-FFF2-40B4-BE49-F238E27FC236}">
                <a16:creationId xmlns:a16="http://schemas.microsoft.com/office/drawing/2014/main" id="{42A7585B-C258-49D3-26D3-4537ADD185BE}"/>
              </a:ext>
            </a:extLst>
          </p:cNvPr>
          <p:cNvSpPr txBox="1">
            <a:spLocks/>
          </p:cNvSpPr>
          <p:nvPr/>
        </p:nvSpPr>
        <p:spPr>
          <a:xfrm>
            <a:off x="10073443" y="3975635"/>
            <a:ext cx="1507940"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Scalability</a:t>
            </a:r>
          </a:p>
        </p:txBody>
      </p:sp>
      <p:pic>
        <p:nvPicPr>
          <p:cNvPr id="43" name="Picture 42">
            <a:extLst>
              <a:ext uri="{FF2B5EF4-FFF2-40B4-BE49-F238E27FC236}">
                <a16:creationId xmlns:a16="http://schemas.microsoft.com/office/drawing/2014/main" id="{213C734C-EDB0-938A-E9CB-52332C19A8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0843" y="2966113"/>
            <a:ext cx="872664" cy="872664"/>
          </a:xfrm>
          <a:prstGeom prst="rect">
            <a:avLst/>
          </a:prstGeom>
        </p:spPr>
      </p:pic>
      <p:pic>
        <p:nvPicPr>
          <p:cNvPr id="44" name="Picture 43">
            <a:extLst>
              <a:ext uri="{FF2B5EF4-FFF2-40B4-BE49-F238E27FC236}">
                <a16:creationId xmlns:a16="http://schemas.microsoft.com/office/drawing/2014/main" id="{1E4B4C89-6E31-C2C0-3224-7C3FFB3899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1505" y="2966113"/>
            <a:ext cx="872664" cy="872664"/>
          </a:xfrm>
          <a:prstGeom prst="rect">
            <a:avLst/>
          </a:prstGeom>
        </p:spPr>
      </p:pic>
      <p:pic>
        <p:nvPicPr>
          <p:cNvPr id="45" name="Picture 44" descr="Chart-Scale&#10; icon">
            <a:extLst>
              <a:ext uri="{FF2B5EF4-FFF2-40B4-BE49-F238E27FC236}">
                <a16:creationId xmlns:a16="http://schemas.microsoft.com/office/drawing/2014/main" id="{F8062173-0AF0-26B3-2840-64ACBF9BCF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1081" y="2966113"/>
            <a:ext cx="872664" cy="872664"/>
          </a:xfrm>
          <a:prstGeom prst="rect">
            <a:avLst/>
          </a:prstGeom>
        </p:spPr>
      </p:pic>
      <p:pic>
        <p:nvPicPr>
          <p:cNvPr id="46" name="Picture 45" descr="Checkmark&#10; icon">
            <a:extLst>
              <a:ext uri="{FF2B5EF4-FFF2-40B4-BE49-F238E27FC236}">
                <a16:creationId xmlns:a16="http://schemas.microsoft.com/office/drawing/2014/main" id="{9C82E584-B5AE-371A-01DA-402D76E7ED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3051" y="2966113"/>
            <a:ext cx="872664" cy="872664"/>
          </a:xfrm>
          <a:prstGeom prst="rect">
            <a:avLst/>
          </a:prstGeom>
        </p:spPr>
      </p:pic>
      <p:pic>
        <p:nvPicPr>
          <p:cNvPr id="47" name="Picture 46" descr="Open-Source&#10; icon">
            <a:extLst>
              <a:ext uri="{FF2B5EF4-FFF2-40B4-BE49-F238E27FC236}">
                <a16:creationId xmlns:a16="http://schemas.microsoft.com/office/drawing/2014/main" id="{DBEFB5C6-E1C8-C05E-7EC0-FB256A8F9C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13125" y="2966113"/>
            <a:ext cx="872664" cy="872664"/>
          </a:xfrm>
          <a:prstGeom prst="rect">
            <a:avLst/>
          </a:prstGeom>
        </p:spPr>
      </p:pic>
      <p:sp>
        <p:nvSpPr>
          <p:cNvPr id="48" name="Content Placeholder 5">
            <a:extLst>
              <a:ext uri="{FF2B5EF4-FFF2-40B4-BE49-F238E27FC236}">
                <a16:creationId xmlns:a16="http://schemas.microsoft.com/office/drawing/2014/main" id="{2E4750E9-E4C6-93E6-5B00-A9B203EC99F8}"/>
              </a:ext>
            </a:extLst>
          </p:cNvPr>
          <p:cNvSpPr txBox="1">
            <a:spLocks/>
          </p:cNvSpPr>
          <p:nvPr/>
        </p:nvSpPr>
        <p:spPr>
          <a:xfrm>
            <a:off x="747856" y="3975635"/>
            <a:ext cx="1558638"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Security</a:t>
            </a:r>
          </a:p>
        </p:txBody>
      </p:sp>
    </p:spTree>
    <p:extLst>
      <p:ext uri="{BB962C8B-B14F-4D97-AF65-F5344CB8AC3E}">
        <p14:creationId xmlns:p14="http://schemas.microsoft.com/office/powerpoint/2010/main" val="310512834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1">
            <a:extLst>
              <a:ext uri="{FF2B5EF4-FFF2-40B4-BE49-F238E27FC236}">
                <a16:creationId xmlns:a16="http://schemas.microsoft.com/office/drawing/2014/main" id="{05009208-0C16-2D6F-581E-F274C428A9AC}"/>
              </a:ext>
              <a:ext uri="{C183D7F6-B498-43B3-948B-1728B52AA6E4}">
                <adec:decorative xmlns:adec="http://schemas.microsoft.com/office/drawing/2017/decorative" val="1"/>
              </a:ext>
            </a:extLst>
          </p:cNvPr>
          <p:cNvSpPr/>
          <p:nvPr/>
        </p:nvSpPr>
        <p:spPr bwMode="auto">
          <a:xfrm>
            <a:off x="1236663" y="2527301"/>
            <a:ext cx="9718674" cy="1974410"/>
          </a:xfrm>
          <a:prstGeom prst="roundRect">
            <a:avLst>
              <a:gd name="adj" fmla="val 7772"/>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AU"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24" name="Freeform: Shape 23">
            <a:extLst>
              <a:ext uri="{FF2B5EF4-FFF2-40B4-BE49-F238E27FC236}">
                <a16:creationId xmlns:a16="http://schemas.microsoft.com/office/drawing/2014/main" id="{D602E2EC-1675-D3F9-B0AA-CD1FDFEB24F0}"/>
              </a:ext>
            </a:extLst>
          </p:cNvPr>
          <p:cNvSpPr/>
          <p:nvPr/>
        </p:nvSpPr>
        <p:spPr bwMode="auto">
          <a:xfrm>
            <a:off x="1423471" y="2687687"/>
            <a:ext cx="2266145" cy="1653639"/>
          </a:xfrm>
          <a:custGeom>
            <a:avLst/>
            <a:gdLst>
              <a:gd name="connsiteX0" fmla="*/ 0 w 2331174"/>
              <a:gd name="connsiteY0" fmla="*/ 0 h 1653639"/>
              <a:gd name="connsiteX1" fmla="*/ 1923505 w 2331174"/>
              <a:gd name="connsiteY1" fmla="*/ 0 h 1653639"/>
              <a:gd name="connsiteX2" fmla="*/ 1923505 w 2331174"/>
              <a:gd name="connsiteY2" fmla="*/ 218723 h 1653639"/>
              <a:gd name="connsiteX3" fmla="*/ 1923534 w 2331174"/>
              <a:gd name="connsiteY3" fmla="*/ 218724 h 1653639"/>
              <a:gd name="connsiteX4" fmla="*/ 1923534 w 2331174"/>
              <a:gd name="connsiteY4" fmla="*/ 676141 h 1653639"/>
              <a:gd name="connsiteX5" fmla="*/ 2095739 w 2331174"/>
              <a:gd name="connsiteY5" fmla="*/ 694976 h 1653639"/>
              <a:gd name="connsiteX6" fmla="*/ 2331174 w 2331174"/>
              <a:gd name="connsiteY6" fmla="*/ 814713 h 1653639"/>
              <a:gd name="connsiteX7" fmla="*/ 2331172 w 2331174"/>
              <a:gd name="connsiteY7" fmla="*/ 833547 h 1653639"/>
              <a:gd name="connsiteX8" fmla="*/ 2095737 w 2331174"/>
              <a:gd name="connsiteY8" fmla="*/ 958665 h 1653639"/>
              <a:gd name="connsiteX9" fmla="*/ 1923534 w 2331174"/>
              <a:gd name="connsiteY9" fmla="*/ 977498 h 1653639"/>
              <a:gd name="connsiteX10" fmla="*/ 1923534 w 2331174"/>
              <a:gd name="connsiteY10" fmla="*/ 1434915 h 1653639"/>
              <a:gd name="connsiteX11" fmla="*/ 1923505 w 2331174"/>
              <a:gd name="connsiteY11" fmla="*/ 1434915 h 1653639"/>
              <a:gd name="connsiteX12" fmla="*/ 1923505 w 2331174"/>
              <a:gd name="connsiteY12" fmla="*/ 1653639 h 1653639"/>
              <a:gd name="connsiteX13" fmla="*/ 0 w 2331174"/>
              <a:gd name="connsiteY13" fmla="*/ 1653639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1174" h="1653639">
                <a:moveTo>
                  <a:pt x="0" y="0"/>
                </a:moveTo>
                <a:lnTo>
                  <a:pt x="1923505" y="0"/>
                </a:lnTo>
                <a:lnTo>
                  <a:pt x="1923505" y="218723"/>
                </a:lnTo>
                <a:lnTo>
                  <a:pt x="1923534" y="218724"/>
                </a:lnTo>
                <a:lnTo>
                  <a:pt x="1923534" y="676141"/>
                </a:lnTo>
                <a:cubicBezTo>
                  <a:pt x="1923534" y="748792"/>
                  <a:pt x="2045959" y="747445"/>
                  <a:pt x="2095739" y="694976"/>
                </a:cubicBezTo>
                <a:cubicBezTo>
                  <a:pt x="2181840" y="603495"/>
                  <a:pt x="2328482" y="685559"/>
                  <a:pt x="2331174" y="814713"/>
                </a:cubicBezTo>
                <a:lnTo>
                  <a:pt x="2331172" y="833547"/>
                </a:lnTo>
                <a:cubicBezTo>
                  <a:pt x="2328484" y="962700"/>
                  <a:pt x="2181840" y="1050148"/>
                  <a:pt x="2095737" y="958665"/>
                </a:cubicBezTo>
                <a:cubicBezTo>
                  <a:pt x="2045961" y="906195"/>
                  <a:pt x="1923534" y="904851"/>
                  <a:pt x="1923534" y="977498"/>
                </a:cubicBezTo>
                <a:lnTo>
                  <a:pt x="1923534" y="1434915"/>
                </a:lnTo>
                <a:lnTo>
                  <a:pt x="1923505" y="1434915"/>
                </a:lnTo>
                <a:lnTo>
                  <a:pt x="1923505" y="1653639"/>
                </a:lnTo>
                <a:lnTo>
                  <a:pt x="0" y="1653639"/>
                </a:lnTo>
                <a:close/>
              </a:path>
            </a:pathLst>
          </a:custGeom>
          <a:gradFill flip="none" rotWithShape="1">
            <a:gsLst>
              <a:gs pos="0">
                <a:srgbClr val="8DE971">
                  <a:alpha val="70000"/>
                </a:srgbClr>
              </a:gs>
              <a:gs pos="77000">
                <a:srgbClr val="49C5B1">
                  <a:alpha val="70000"/>
                </a:srgbClr>
              </a:gs>
            </a:gsLst>
            <a:lin ang="600000" scaled="0"/>
            <a:tileRect/>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5" name="Freeform: Shape 24">
            <a:extLst>
              <a:ext uri="{FF2B5EF4-FFF2-40B4-BE49-F238E27FC236}">
                <a16:creationId xmlns:a16="http://schemas.microsoft.com/office/drawing/2014/main" id="{261F3B49-1BA8-2596-756B-19B5DC3A195C}"/>
              </a:ext>
            </a:extLst>
          </p:cNvPr>
          <p:cNvSpPr/>
          <p:nvPr/>
        </p:nvSpPr>
        <p:spPr bwMode="auto">
          <a:xfrm>
            <a:off x="3292459" y="2687687"/>
            <a:ext cx="2266145" cy="1653639"/>
          </a:xfrm>
          <a:custGeom>
            <a:avLst/>
            <a:gdLst>
              <a:gd name="connsiteX0" fmla="*/ 0 w 2331174"/>
              <a:gd name="connsiteY0" fmla="*/ 0 h 1653639"/>
              <a:gd name="connsiteX1" fmla="*/ 1923505 w 2331174"/>
              <a:gd name="connsiteY1" fmla="*/ 0 h 1653639"/>
              <a:gd name="connsiteX2" fmla="*/ 1923505 w 2331174"/>
              <a:gd name="connsiteY2" fmla="*/ 218723 h 1653639"/>
              <a:gd name="connsiteX3" fmla="*/ 1923534 w 2331174"/>
              <a:gd name="connsiteY3" fmla="*/ 218724 h 1653639"/>
              <a:gd name="connsiteX4" fmla="*/ 1923534 w 2331174"/>
              <a:gd name="connsiteY4" fmla="*/ 676141 h 1653639"/>
              <a:gd name="connsiteX5" fmla="*/ 2095739 w 2331174"/>
              <a:gd name="connsiteY5" fmla="*/ 694976 h 1653639"/>
              <a:gd name="connsiteX6" fmla="*/ 2331174 w 2331174"/>
              <a:gd name="connsiteY6" fmla="*/ 814713 h 1653639"/>
              <a:gd name="connsiteX7" fmla="*/ 2331172 w 2331174"/>
              <a:gd name="connsiteY7" fmla="*/ 833547 h 1653639"/>
              <a:gd name="connsiteX8" fmla="*/ 2095737 w 2331174"/>
              <a:gd name="connsiteY8" fmla="*/ 958665 h 1653639"/>
              <a:gd name="connsiteX9" fmla="*/ 1923534 w 2331174"/>
              <a:gd name="connsiteY9" fmla="*/ 977498 h 1653639"/>
              <a:gd name="connsiteX10" fmla="*/ 1923534 w 2331174"/>
              <a:gd name="connsiteY10" fmla="*/ 1434915 h 1653639"/>
              <a:gd name="connsiteX11" fmla="*/ 1923505 w 2331174"/>
              <a:gd name="connsiteY11" fmla="*/ 1434915 h 1653639"/>
              <a:gd name="connsiteX12" fmla="*/ 1923505 w 2331174"/>
              <a:gd name="connsiteY12" fmla="*/ 1653639 h 1653639"/>
              <a:gd name="connsiteX13" fmla="*/ 0 w 2331174"/>
              <a:gd name="connsiteY13" fmla="*/ 1653639 h 1653639"/>
              <a:gd name="connsiteX14" fmla="*/ 0 w 2331174"/>
              <a:gd name="connsiteY14" fmla="*/ 1434915 h 1653639"/>
              <a:gd name="connsiteX15" fmla="*/ 29 w 2331174"/>
              <a:gd name="connsiteY15" fmla="*/ 1434915 h 1653639"/>
              <a:gd name="connsiteX16" fmla="*/ 29 w 2331174"/>
              <a:gd name="connsiteY16" fmla="*/ 977498 h 1653639"/>
              <a:gd name="connsiteX17" fmla="*/ 172232 w 2331174"/>
              <a:gd name="connsiteY17" fmla="*/ 958665 h 1653639"/>
              <a:gd name="connsiteX18" fmla="*/ 407667 w 2331174"/>
              <a:gd name="connsiteY18" fmla="*/ 833547 h 1653639"/>
              <a:gd name="connsiteX19" fmla="*/ 407669 w 2331174"/>
              <a:gd name="connsiteY19" fmla="*/ 814713 h 1653639"/>
              <a:gd name="connsiteX20" fmla="*/ 172234 w 2331174"/>
              <a:gd name="connsiteY20" fmla="*/ 694976 h 1653639"/>
              <a:gd name="connsiteX21" fmla="*/ 29 w 2331174"/>
              <a:gd name="connsiteY21" fmla="*/ 676141 h 1653639"/>
              <a:gd name="connsiteX22" fmla="*/ 29 w 2331174"/>
              <a:gd name="connsiteY22" fmla="*/ 218724 h 1653639"/>
              <a:gd name="connsiteX23" fmla="*/ 0 w 2331174"/>
              <a:gd name="connsiteY23" fmla="*/ 218723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31174" h="1653639">
                <a:moveTo>
                  <a:pt x="0" y="0"/>
                </a:moveTo>
                <a:lnTo>
                  <a:pt x="1923505" y="0"/>
                </a:lnTo>
                <a:lnTo>
                  <a:pt x="1923505" y="218723"/>
                </a:lnTo>
                <a:lnTo>
                  <a:pt x="1923534" y="218724"/>
                </a:lnTo>
                <a:lnTo>
                  <a:pt x="1923534" y="676141"/>
                </a:lnTo>
                <a:cubicBezTo>
                  <a:pt x="1923534" y="748792"/>
                  <a:pt x="2045959" y="747445"/>
                  <a:pt x="2095739" y="694976"/>
                </a:cubicBezTo>
                <a:cubicBezTo>
                  <a:pt x="2181840" y="603495"/>
                  <a:pt x="2328482" y="685559"/>
                  <a:pt x="2331174" y="814713"/>
                </a:cubicBezTo>
                <a:lnTo>
                  <a:pt x="2331172" y="833547"/>
                </a:lnTo>
                <a:cubicBezTo>
                  <a:pt x="2328484" y="962700"/>
                  <a:pt x="2181840" y="1050148"/>
                  <a:pt x="2095737" y="958665"/>
                </a:cubicBezTo>
                <a:cubicBezTo>
                  <a:pt x="2045961" y="906195"/>
                  <a:pt x="1923534" y="904851"/>
                  <a:pt x="1923534" y="977498"/>
                </a:cubicBezTo>
                <a:lnTo>
                  <a:pt x="1923534" y="1434915"/>
                </a:lnTo>
                <a:lnTo>
                  <a:pt x="1923505" y="1434915"/>
                </a:lnTo>
                <a:lnTo>
                  <a:pt x="1923505" y="1653639"/>
                </a:lnTo>
                <a:lnTo>
                  <a:pt x="0" y="1653639"/>
                </a:lnTo>
                <a:lnTo>
                  <a:pt x="0" y="1434915"/>
                </a:lnTo>
                <a:lnTo>
                  <a:pt x="29" y="1434915"/>
                </a:lnTo>
                <a:lnTo>
                  <a:pt x="29" y="977498"/>
                </a:lnTo>
                <a:cubicBezTo>
                  <a:pt x="29" y="904851"/>
                  <a:pt x="122456" y="906195"/>
                  <a:pt x="172232" y="958665"/>
                </a:cubicBezTo>
                <a:cubicBezTo>
                  <a:pt x="258335" y="1050148"/>
                  <a:pt x="404979" y="962700"/>
                  <a:pt x="407667" y="833547"/>
                </a:cubicBezTo>
                <a:lnTo>
                  <a:pt x="407669" y="814713"/>
                </a:lnTo>
                <a:cubicBezTo>
                  <a:pt x="404977" y="685559"/>
                  <a:pt x="258335" y="603495"/>
                  <a:pt x="172234" y="694976"/>
                </a:cubicBezTo>
                <a:cubicBezTo>
                  <a:pt x="122454" y="747445"/>
                  <a:pt x="29" y="748792"/>
                  <a:pt x="29" y="676141"/>
                </a:cubicBezTo>
                <a:lnTo>
                  <a:pt x="29" y="218724"/>
                </a:lnTo>
                <a:lnTo>
                  <a:pt x="0" y="218723"/>
                </a:lnTo>
                <a:close/>
              </a:path>
            </a:pathLst>
          </a:custGeom>
          <a:gradFill flip="none" rotWithShape="1">
            <a:gsLst>
              <a:gs pos="100000">
                <a:srgbClr val="0078D4">
                  <a:alpha val="70000"/>
                </a:srgbClr>
              </a:gs>
              <a:gs pos="0">
                <a:srgbClr val="49C5B1">
                  <a:alpha val="70000"/>
                </a:srgbClr>
              </a:gs>
            </a:gsLst>
            <a:lin ang="600000" scaled="0"/>
            <a:tileRect/>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6" name="Freeform: Shape 25">
            <a:extLst>
              <a:ext uri="{FF2B5EF4-FFF2-40B4-BE49-F238E27FC236}">
                <a16:creationId xmlns:a16="http://schemas.microsoft.com/office/drawing/2014/main" id="{947F7696-6DF4-5182-1B2B-96EC39423A89}"/>
              </a:ext>
            </a:extLst>
          </p:cNvPr>
          <p:cNvSpPr/>
          <p:nvPr/>
        </p:nvSpPr>
        <p:spPr bwMode="auto">
          <a:xfrm>
            <a:off x="5159723" y="2687687"/>
            <a:ext cx="2266145" cy="1653639"/>
          </a:xfrm>
          <a:custGeom>
            <a:avLst/>
            <a:gdLst>
              <a:gd name="connsiteX0" fmla="*/ 0 w 2331174"/>
              <a:gd name="connsiteY0" fmla="*/ 0 h 1653639"/>
              <a:gd name="connsiteX1" fmla="*/ 1923505 w 2331174"/>
              <a:gd name="connsiteY1" fmla="*/ 0 h 1653639"/>
              <a:gd name="connsiteX2" fmla="*/ 1923505 w 2331174"/>
              <a:gd name="connsiteY2" fmla="*/ 218723 h 1653639"/>
              <a:gd name="connsiteX3" fmla="*/ 1923534 w 2331174"/>
              <a:gd name="connsiteY3" fmla="*/ 218724 h 1653639"/>
              <a:gd name="connsiteX4" fmla="*/ 1923534 w 2331174"/>
              <a:gd name="connsiteY4" fmla="*/ 676141 h 1653639"/>
              <a:gd name="connsiteX5" fmla="*/ 2095739 w 2331174"/>
              <a:gd name="connsiteY5" fmla="*/ 694976 h 1653639"/>
              <a:gd name="connsiteX6" fmla="*/ 2331174 w 2331174"/>
              <a:gd name="connsiteY6" fmla="*/ 814713 h 1653639"/>
              <a:gd name="connsiteX7" fmla="*/ 2331172 w 2331174"/>
              <a:gd name="connsiteY7" fmla="*/ 833547 h 1653639"/>
              <a:gd name="connsiteX8" fmla="*/ 2095737 w 2331174"/>
              <a:gd name="connsiteY8" fmla="*/ 958665 h 1653639"/>
              <a:gd name="connsiteX9" fmla="*/ 1923534 w 2331174"/>
              <a:gd name="connsiteY9" fmla="*/ 977498 h 1653639"/>
              <a:gd name="connsiteX10" fmla="*/ 1923534 w 2331174"/>
              <a:gd name="connsiteY10" fmla="*/ 1434915 h 1653639"/>
              <a:gd name="connsiteX11" fmla="*/ 1923505 w 2331174"/>
              <a:gd name="connsiteY11" fmla="*/ 1434915 h 1653639"/>
              <a:gd name="connsiteX12" fmla="*/ 1923505 w 2331174"/>
              <a:gd name="connsiteY12" fmla="*/ 1653639 h 1653639"/>
              <a:gd name="connsiteX13" fmla="*/ 0 w 2331174"/>
              <a:gd name="connsiteY13" fmla="*/ 1653639 h 1653639"/>
              <a:gd name="connsiteX14" fmla="*/ 0 w 2331174"/>
              <a:gd name="connsiteY14" fmla="*/ 1434915 h 1653639"/>
              <a:gd name="connsiteX15" fmla="*/ 29 w 2331174"/>
              <a:gd name="connsiteY15" fmla="*/ 1434915 h 1653639"/>
              <a:gd name="connsiteX16" fmla="*/ 29 w 2331174"/>
              <a:gd name="connsiteY16" fmla="*/ 977498 h 1653639"/>
              <a:gd name="connsiteX17" fmla="*/ 172232 w 2331174"/>
              <a:gd name="connsiteY17" fmla="*/ 958665 h 1653639"/>
              <a:gd name="connsiteX18" fmla="*/ 407667 w 2331174"/>
              <a:gd name="connsiteY18" fmla="*/ 833547 h 1653639"/>
              <a:gd name="connsiteX19" fmla="*/ 407669 w 2331174"/>
              <a:gd name="connsiteY19" fmla="*/ 814713 h 1653639"/>
              <a:gd name="connsiteX20" fmla="*/ 172234 w 2331174"/>
              <a:gd name="connsiteY20" fmla="*/ 694976 h 1653639"/>
              <a:gd name="connsiteX21" fmla="*/ 29 w 2331174"/>
              <a:gd name="connsiteY21" fmla="*/ 676141 h 1653639"/>
              <a:gd name="connsiteX22" fmla="*/ 29 w 2331174"/>
              <a:gd name="connsiteY22" fmla="*/ 218724 h 1653639"/>
              <a:gd name="connsiteX23" fmla="*/ 0 w 2331174"/>
              <a:gd name="connsiteY23" fmla="*/ 218723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31174" h="1653639">
                <a:moveTo>
                  <a:pt x="0" y="0"/>
                </a:moveTo>
                <a:lnTo>
                  <a:pt x="1923505" y="0"/>
                </a:lnTo>
                <a:lnTo>
                  <a:pt x="1923505" y="218723"/>
                </a:lnTo>
                <a:lnTo>
                  <a:pt x="1923534" y="218724"/>
                </a:lnTo>
                <a:lnTo>
                  <a:pt x="1923534" y="676141"/>
                </a:lnTo>
                <a:cubicBezTo>
                  <a:pt x="1923534" y="748792"/>
                  <a:pt x="2045959" y="747445"/>
                  <a:pt x="2095739" y="694976"/>
                </a:cubicBezTo>
                <a:cubicBezTo>
                  <a:pt x="2181840" y="603495"/>
                  <a:pt x="2328482" y="685559"/>
                  <a:pt x="2331174" y="814713"/>
                </a:cubicBezTo>
                <a:lnTo>
                  <a:pt x="2331172" y="833547"/>
                </a:lnTo>
                <a:cubicBezTo>
                  <a:pt x="2328484" y="962700"/>
                  <a:pt x="2181840" y="1050148"/>
                  <a:pt x="2095737" y="958665"/>
                </a:cubicBezTo>
                <a:cubicBezTo>
                  <a:pt x="2045961" y="906195"/>
                  <a:pt x="1923534" y="904851"/>
                  <a:pt x="1923534" y="977498"/>
                </a:cubicBezTo>
                <a:lnTo>
                  <a:pt x="1923534" y="1434915"/>
                </a:lnTo>
                <a:lnTo>
                  <a:pt x="1923505" y="1434915"/>
                </a:lnTo>
                <a:lnTo>
                  <a:pt x="1923505" y="1653639"/>
                </a:lnTo>
                <a:lnTo>
                  <a:pt x="0" y="1653639"/>
                </a:lnTo>
                <a:lnTo>
                  <a:pt x="0" y="1434915"/>
                </a:lnTo>
                <a:lnTo>
                  <a:pt x="29" y="1434915"/>
                </a:lnTo>
                <a:lnTo>
                  <a:pt x="29" y="977498"/>
                </a:lnTo>
                <a:cubicBezTo>
                  <a:pt x="29" y="904851"/>
                  <a:pt x="122456" y="906195"/>
                  <a:pt x="172232" y="958665"/>
                </a:cubicBezTo>
                <a:cubicBezTo>
                  <a:pt x="258335" y="1050148"/>
                  <a:pt x="404979" y="962700"/>
                  <a:pt x="407667" y="833547"/>
                </a:cubicBezTo>
                <a:lnTo>
                  <a:pt x="407669" y="814713"/>
                </a:lnTo>
                <a:cubicBezTo>
                  <a:pt x="404977" y="685559"/>
                  <a:pt x="258335" y="603495"/>
                  <a:pt x="172234" y="694976"/>
                </a:cubicBezTo>
                <a:cubicBezTo>
                  <a:pt x="122454" y="747445"/>
                  <a:pt x="29" y="748792"/>
                  <a:pt x="29" y="676141"/>
                </a:cubicBezTo>
                <a:lnTo>
                  <a:pt x="29" y="218724"/>
                </a:lnTo>
                <a:lnTo>
                  <a:pt x="0" y="218723"/>
                </a:lnTo>
                <a:close/>
              </a:path>
            </a:pathLst>
          </a:custGeom>
          <a:gradFill flip="none" rotWithShape="1">
            <a:gsLst>
              <a:gs pos="100000">
                <a:srgbClr val="C03BC4">
                  <a:alpha val="70000"/>
                </a:srgbClr>
              </a:gs>
              <a:gs pos="0">
                <a:srgbClr val="0078D4">
                  <a:alpha val="70000"/>
                </a:srgbClr>
              </a:gs>
            </a:gsLst>
            <a:lin ang="600000" scaled="0"/>
            <a:tileRect/>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7" name="Freeform: Shape 26">
            <a:extLst>
              <a:ext uri="{FF2B5EF4-FFF2-40B4-BE49-F238E27FC236}">
                <a16:creationId xmlns:a16="http://schemas.microsoft.com/office/drawing/2014/main" id="{9C316D9E-F256-8996-D831-D40C6C51F0F0}"/>
              </a:ext>
            </a:extLst>
          </p:cNvPr>
          <p:cNvSpPr/>
          <p:nvPr/>
        </p:nvSpPr>
        <p:spPr bwMode="auto">
          <a:xfrm>
            <a:off x="8898682" y="2687687"/>
            <a:ext cx="1869848" cy="1653639"/>
          </a:xfrm>
          <a:custGeom>
            <a:avLst/>
            <a:gdLst>
              <a:gd name="connsiteX0" fmla="*/ 0 w 1923505"/>
              <a:gd name="connsiteY0" fmla="*/ 0 h 1653639"/>
              <a:gd name="connsiteX1" fmla="*/ 1923505 w 1923505"/>
              <a:gd name="connsiteY1" fmla="*/ 0 h 1653639"/>
              <a:gd name="connsiteX2" fmla="*/ 1923505 w 1923505"/>
              <a:gd name="connsiteY2" fmla="*/ 1653639 h 1653639"/>
              <a:gd name="connsiteX3" fmla="*/ 0 w 1923505"/>
              <a:gd name="connsiteY3" fmla="*/ 1653639 h 1653639"/>
              <a:gd name="connsiteX4" fmla="*/ 0 w 1923505"/>
              <a:gd name="connsiteY4" fmla="*/ 1434915 h 1653639"/>
              <a:gd name="connsiteX5" fmla="*/ 29 w 1923505"/>
              <a:gd name="connsiteY5" fmla="*/ 1434915 h 1653639"/>
              <a:gd name="connsiteX6" fmla="*/ 29 w 1923505"/>
              <a:gd name="connsiteY6" fmla="*/ 977498 h 1653639"/>
              <a:gd name="connsiteX7" fmla="*/ 172232 w 1923505"/>
              <a:gd name="connsiteY7" fmla="*/ 958665 h 1653639"/>
              <a:gd name="connsiteX8" fmla="*/ 407667 w 1923505"/>
              <a:gd name="connsiteY8" fmla="*/ 833547 h 1653639"/>
              <a:gd name="connsiteX9" fmla="*/ 407669 w 1923505"/>
              <a:gd name="connsiteY9" fmla="*/ 814713 h 1653639"/>
              <a:gd name="connsiteX10" fmla="*/ 172234 w 1923505"/>
              <a:gd name="connsiteY10" fmla="*/ 694976 h 1653639"/>
              <a:gd name="connsiteX11" fmla="*/ 29 w 1923505"/>
              <a:gd name="connsiteY11" fmla="*/ 676141 h 1653639"/>
              <a:gd name="connsiteX12" fmla="*/ 29 w 1923505"/>
              <a:gd name="connsiteY12" fmla="*/ 218724 h 1653639"/>
              <a:gd name="connsiteX13" fmla="*/ 0 w 1923505"/>
              <a:gd name="connsiteY13" fmla="*/ 218723 h 1653639"/>
              <a:gd name="connsiteX14" fmla="*/ 0 w 1923505"/>
              <a:gd name="connsiteY14" fmla="*/ 0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3505" h="1653639">
                <a:moveTo>
                  <a:pt x="0" y="0"/>
                </a:moveTo>
                <a:lnTo>
                  <a:pt x="1923505" y="0"/>
                </a:lnTo>
                <a:lnTo>
                  <a:pt x="1923505" y="1653639"/>
                </a:lnTo>
                <a:lnTo>
                  <a:pt x="0" y="1653639"/>
                </a:lnTo>
                <a:lnTo>
                  <a:pt x="0" y="1434915"/>
                </a:lnTo>
                <a:lnTo>
                  <a:pt x="29" y="1434915"/>
                </a:lnTo>
                <a:lnTo>
                  <a:pt x="29" y="977498"/>
                </a:lnTo>
                <a:cubicBezTo>
                  <a:pt x="29" y="904851"/>
                  <a:pt x="122456" y="906195"/>
                  <a:pt x="172232" y="958665"/>
                </a:cubicBezTo>
                <a:cubicBezTo>
                  <a:pt x="258335" y="1050148"/>
                  <a:pt x="404979" y="962700"/>
                  <a:pt x="407667" y="833547"/>
                </a:cubicBezTo>
                <a:lnTo>
                  <a:pt x="407669" y="814713"/>
                </a:lnTo>
                <a:cubicBezTo>
                  <a:pt x="404977" y="685559"/>
                  <a:pt x="258335" y="603495"/>
                  <a:pt x="172234" y="694976"/>
                </a:cubicBezTo>
                <a:cubicBezTo>
                  <a:pt x="122454" y="747445"/>
                  <a:pt x="29" y="748792"/>
                  <a:pt x="29" y="676141"/>
                </a:cubicBezTo>
                <a:lnTo>
                  <a:pt x="29" y="218724"/>
                </a:lnTo>
                <a:lnTo>
                  <a:pt x="0" y="218723"/>
                </a:lnTo>
                <a:lnTo>
                  <a:pt x="0" y="0"/>
                </a:lnTo>
                <a:close/>
              </a:path>
            </a:pathLst>
          </a:custGeom>
          <a:gradFill flip="none" rotWithShape="1">
            <a:gsLst>
              <a:gs pos="0">
                <a:srgbClr val="F4364C">
                  <a:alpha val="70000"/>
                </a:srgbClr>
              </a:gs>
              <a:gs pos="66000">
                <a:srgbClr val="FF5C39">
                  <a:alpha val="70000"/>
                </a:srgbClr>
              </a:gs>
            </a:gsLst>
            <a:lin ang="600000" scaled="0"/>
            <a:tileRect/>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8" name="Freeform: Shape 27">
            <a:extLst>
              <a:ext uri="{FF2B5EF4-FFF2-40B4-BE49-F238E27FC236}">
                <a16:creationId xmlns:a16="http://schemas.microsoft.com/office/drawing/2014/main" id="{865228B7-54A1-A8B8-C151-6DBAE92840E7}"/>
              </a:ext>
            </a:extLst>
          </p:cNvPr>
          <p:cNvSpPr/>
          <p:nvPr/>
        </p:nvSpPr>
        <p:spPr bwMode="auto">
          <a:xfrm>
            <a:off x="7028711" y="2687687"/>
            <a:ext cx="2266145" cy="1653639"/>
          </a:xfrm>
          <a:custGeom>
            <a:avLst/>
            <a:gdLst>
              <a:gd name="connsiteX0" fmla="*/ 0 w 2331174"/>
              <a:gd name="connsiteY0" fmla="*/ 0 h 1653639"/>
              <a:gd name="connsiteX1" fmla="*/ 1923505 w 2331174"/>
              <a:gd name="connsiteY1" fmla="*/ 0 h 1653639"/>
              <a:gd name="connsiteX2" fmla="*/ 1923505 w 2331174"/>
              <a:gd name="connsiteY2" fmla="*/ 218723 h 1653639"/>
              <a:gd name="connsiteX3" fmla="*/ 1923534 w 2331174"/>
              <a:gd name="connsiteY3" fmla="*/ 218724 h 1653639"/>
              <a:gd name="connsiteX4" fmla="*/ 1923534 w 2331174"/>
              <a:gd name="connsiteY4" fmla="*/ 676141 h 1653639"/>
              <a:gd name="connsiteX5" fmla="*/ 2095739 w 2331174"/>
              <a:gd name="connsiteY5" fmla="*/ 694976 h 1653639"/>
              <a:gd name="connsiteX6" fmla="*/ 2331174 w 2331174"/>
              <a:gd name="connsiteY6" fmla="*/ 814713 h 1653639"/>
              <a:gd name="connsiteX7" fmla="*/ 2331172 w 2331174"/>
              <a:gd name="connsiteY7" fmla="*/ 833547 h 1653639"/>
              <a:gd name="connsiteX8" fmla="*/ 2095737 w 2331174"/>
              <a:gd name="connsiteY8" fmla="*/ 958665 h 1653639"/>
              <a:gd name="connsiteX9" fmla="*/ 1923534 w 2331174"/>
              <a:gd name="connsiteY9" fmla="*/ 977498 h 1653639"/>
              <a:gd name="connsiteX10" fmla="*/ 1923534 w 2331174"/>
              <a:gd name="connsiteY10" fmla="*/ 1434915 h 1653639"/>
              <a:gd name="connsiteX11" fmla="*/ 1923505 w 2331174"/>
              <a:gd name="connsiteY11" fmla="*/ 1434915 h 1653639"/>
              <a:gd name="connsiteX12" fmla="*/ 1923505 w 2331174"/>
              <a:gd name="connsiteY12" fmla="*/ 1653639 h 1653639"/>
              <a:gd name="connsiteX13" fmla="*/ 0 w 2331174"/>
              <a:gd name="connsiteY13" fmla="*/ 1653639 h 1653639"/>
              <a:gd name="connsiteX14" fmla="*/ 0 w 2331174"/>
              <a:gd name="connsiteY14" fmla="*/ 1434915 h 1653639"/>
              <a:gd name="connsiteX15" fmla="*/ 28 w 2331174"/>
              <a:gd name="connsiteY15" fmla="*/ 1434915 h 1653639"/>
              <a:gd name="connsiteX16" fmla="*/ 28 w 2331174"/>
              <a:gd name="connsiteY16" fmla="*/ 977498 h 1653639"/>
              <a:gd name="connsiteX17" fmla="*/ 172231 w 2331174"/>
              <a:gd name="connsiteY17" fmla="*/ 958665 h 1653639"/>
              <a:gd name="connsiteX18" fmla="*/ 407666 w 2331174"/>
              <a:gd name="connsiteY18" fmla="*/ 833547 h 1653639"/>
              <a:gd name="connsiteX19" fmla="*/ 407668 w 2331174"/>
              <a:gd name="connsiteY19" fmla="*/ 814713 h 1653639"/>
              <a:gd name="connsiteX20" fmla="*/ 172233 w 2331174"/>
              <a:gd name="connsiteY20" fmla="*/ 694976 h 1653639"/>
              <a:gd name="connsiteX21" fmla="*/ 28 w 2331174"/>
              <a:gd name="connsiteY21" fmla="*/ 676141 h 1653639"/>
              <a:gd name="connsiteX22" fmla="*/ 28 w 2331174"/>
              <a:gd name="connsiteY22" fmla="*/ 218724 h 1653639"/>
              <a:gd name="connsiteX23" fmla="*/ 0 w 2331174"/>
              <a:gd name="connsiteY23" fmla="*/ 218723 h 16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31174" h="1653639">
                <a:moveTo>
                  <a:pt x="0" y="0"/>
                </a:moveTo>
                <a:lnTo>
                  <a:pt x="1923505" y="0"/>
                </a:lnTo>
                <a:lnTo>
                  <a:pt x="1923505" y="218723"/>
                </a:lnTo>
                <a:lnTo>
                  <a:pt x="1923534" y="218724"/>
                </a:lnTo>
                <a:lnTo>
                  <a:pt x="1923534" y="676141"/>
                </a:lnTo>
                <a:cubicBezTo>
                  <a:pt x="1923534" y="748792"/>
                  <a:pt x="2045959" y="747445"/>
                  <a:pt x="2095739" y="694976"/>
                </a:cubicBezTo>
                <a:cubicBezTo>
                  <a:pt x="2181840" y="603495"/>
                  <a:pt x="2328482" y="685559"/>
                  <a:pt x="2331174" y="814713"/>
                </a:cubicBezTo>
                <a:lnTo>
                  <a:pt x="2331172" y="833547"/>
                </a:lnTo>
                <a:cubicBezTo>
                  <a:pt x="2328484" y="962700"/>
                  <a:pt x="2181840" y="1050148"/>
                  <a:pt x="2095737" y="958665"/>
                </a:cubicBezTo>
                <a:cubicBezTo>
                  <a:pt x="2045961" y="906195"/>
                  <a:pt x="1923534" y="904851"/>
                  <a:pt x="1923534" y="977498"/>
                </a:cubicBezTo>
                <a:lnTo>
                  <a:pt x="1923534" y="1434915"/>
                </a:lnTo>
                <a:lnTo>
                  <a:pt x="1923505" y="1434915"/>
                </a:lnTo>
                <a:lnTo>
                  <a:pt x="1923505" y="1653639"/>
                </a:lnTo>
                <a:lnTo>
                  <a:pt x="0" y="1653639"/>
                </a:lnTo>
                <a:lnTo>
                  <a:pt x="0" y="1434915"/>
                </a:lnTo>
                <a:lnTo>
                  <a:pt x="28" y="1434915"/>
                </a:lnTo>
                <a:lnTo>
                  <a:pt x="28" y="977498"/>
                </a:lnTo>
                <a:cubicBezTo>
                  <a:pt x="28" y="904851"/>
                  <a:pt x="122455" y="906195"/>
                  <a:pt x="172231" y="958665"/>
                </a:cubicBezTo>
                <a:cubicBezTo>
                  <a:pt x="258334" y="1050148"/>
                  <a:pt x="404978" y="962700"/>
                  <a:pt x="407666" y="833547"/>
                </a:cubicBezTo>
                <a:lnTo>
                  <a:pt x="407668" y="814713"/>
                </a:lnTo>
                <a:cubicBezTo>
                  <a:pt x="404976" y="685559"/>
                  <a:pt x="258334" y="603495"/>
                  <a:pt x="172233" y="694976"/>
                </a:cubicBezTo>
                <a:cubicBezTo>
                  <a:pt x="122453" y="747445"/>
                  <a:pt x="28" y="748792"/>
                  <a:pt x="28" y="676141"/>
                </a:cubicBezTo>
                <a:lnTo>
                  <a:pt x="28" y="218724"/>
                </a:lnTo>
                <a:lnTo>
                  <a:pt x="0" y="218723"/>
                </a:lnTo>
                <a:close/>
              </a:path>
            </a:pathLst>
          </a:custGeom>
          <a:gradFill flip="none" rotWithShape="1">
            <a:gsLst>
              <a:gs pos="2000">
                <a:srgbClr val="C03BC4">
                  <a:alpha val="70000"/>
                </a:srgbClr>
              </a:gs>
              <a:gs pos="100000">
                <a:srgbClr val="F4364C">
                  <a:alpha val="70000"/>
                </a:srgbClr>
              </a:gs>
            </a:gsLst>
            <a:lin ang="600000" scaled="0"/>
            <a:tileRect/>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5" name="Title 4">
            <a:extLst>
              <a:ext uri="{FF2B5EF4-FFF2-40B4-BE49-F238E27FC236}">
                <a16:creationId xmlns:a16="http://schemas.microsoft.com/office/drawing/2014/main" id="{5603C069-2CF6-6B77-C1DA-E04F01374300}"/>
              </a:ext>
            </a:extLst>
          </p:cNvPr>
          <p:cNvSpPr>
            <a:spLocks noGrp="1"/>
          </p:cNvSpPr>
          <p:nvPr>
            <p:ph type="title"/>
          </p:nvPr>
        </p:nvSpPr>
        <p:spPr/>
        <p:txBody>
          <a:bodyPr/>
          <a:lstStyle/>
          <a:p>
            <a:r>
              <a:rPr lang="en-US"/>
              <a:t>Why SQL for AI apps?</a:t>
            </a:r>
          </a:p>
        </p:txBody>
      </p:sp>
      <p:sp>
        <p:nvSpPr>
          <p:cNvPr id="39" name="Content Placeholder 5">
            <a:extLst>
              <a:ext uri="{FF2B5EF4-FFF2-40B4-BE49-F238E27FC236}">
                <a16:creationId xmlns:a16="http://schemas.microsoft.com/office/drawing/2014/main" id="{D2123293-C9C5-63AE-8144-D18BE6AD2BE0}"/>
              </a:ext>
            </a:extLst>
          </p:cNvPr>
          <p:cNvSpPr txBox="1">
            <a:spLocks/>
          </p:cNvSpPr>
          <p:nvPr/>
        </p:nvSpPr>
        <p:spPr>
          <a:xfrm>
            <a:off x="3473120" y="3979878"/>
            <a:ext cx="1550485" cy="24848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Familiarity</a:t>
            </a:r>
          </a:p>
        </p:txBody>
      </p:sp>
      <p:sp>
        <p:nvSpPr>
          <p:cNvPr id="40" name="Content Placeholder 5">
            <a:extLst>
              <a:ext uri="{FF2B5EF4-FFF2-40B4-BE49-F238E27FC236}">
                <a16:creationId xmlns:a16="http://schemas.microsoft.com/office/drawing/2014/main" id="{6AC386EB-D7D7-EB66-6346-ACCED93FA240}"/>
              </a:ext>
            </a:extLst>
          </p:cNvPr>
          <p:cNvSpPr txBox="1">
            <a:spLocks/>
          </p:cNvSpPr>
          <p:nvPr/>
        </p:nvSpPr>
        <p:spPr>
          <a:xfrm>
            <a:off x="5374112" y="3979878"/>
            <a:ext cx="1550485" cy="24848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Reliability</a:t>
            </a:r>
          </a:p>
        </p:txBody>
      </p:sp>
      <p:sp>
        <p:nvSpPr>
          <p:cNvPr id="41" name="Content Placeholder 5">
            <a:extLst>
              <a:ext uri="{FF2B5EF4-FFF2-40B4-BE49-F238E27FC236}">
                <a16:creationId xmlns:a16="http://schemas.microsoft.com/office/drawing/2014/main" id="{BBA3A1EF-65E3-8BD0-2723-D0055D6EF97C}"/>
              </a:ext>
            </a:extLst>
          </p:cNvPr>
          <p:cNvSpPr txBox="1">
            <a:spLocks/>
          </p:cNvSpPr>
          <p:nvPr/>
        </p:nvSpPr>
        <p:spPr>
          <a:xfrm>
            <a:off x="7275104" y="3979878"/>
            <a:ext cx="1485380" cy="24848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Integrated</a:t>
            </a:r>
          </a:p>
        </p:txBody>
      </p:sp>
      <p:sp>
        <p:nvSpPr>
          <p:cNvPr id="42" name="Content Placeholder 5">
            <a:extLst>
              <a:ext uri="{FF2B5EF4-FFF2-40B4-BE49-F238E27FC236}">
                <a16:creationId xmlns:a16="http://schemas.microsoft.com/office/drawing/2014/main" id="{42A7585B-C258-49D3-26D3-4537ADD185BE}"/>
              </a:ext>
            </a:extLst>
          </p:cNvPr>
          <p:cNvSpPr txBox="1">
            <a:spLocks/>
          </p:cNvSpPr>
          <p:nvPr/>
        </p:nvSpPr>
        <p:spPr>
          <a:xfrm>
            <a:off x="9110990" y="3979878"/>
            <a:ext cx="1521812" cy="24848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Scalability</a:t>
            </a:r>
          </a:p>
        </p:txBody>
      </p:sp>
      <p:pic>
        <p:nvPicPr>
          <p:cNvPr id="43" name="Picture 42">
            <a:extLst>
              <a:ext uri="{FF2B5EF4-FFF2-40B4-BE49-F238E27FC236}">
                <a16:creationId xmlns:a16="http://schemas.microsoft.com/office/drawing/2014/main" id="{213C734C-EDB0-938A-E9CB-52332C19A8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5779" y="2961069"/>
            <a:ext cx="880692" cy="880693"/>
          </a:xfrm>
          <a:prstGeom prst="rect">
            <a:avLst/>
          </a:prstGeom>
        </p:spPr>
      </p:pic>
      <p:pic>
        <p:nvPicPr>
          <p:cNvPr id="44" name="Picture 43">
            <a:extLst>
              <a:ext uri="{FF2B5EF4-FFF2-40B4-BE49-F238E27FC236}">
                <a16:creationId xmlns:a16="http://schemas.microsoft.com/office/drawing/2014/main" id="{1E4B4C89-6E31-C2C0-3224-7C3FFB3899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7608" y="2961069"/>
            <a:ext cx="880692" cy="880693"/>
          </a:xfrm>
          <a:prstGeom prst="rect">
            <a:avLst/>
          </a:prstGeom>
        </p:spPr>
      </p:pic>
      <p:pic>
        <p:nvPicPr>
          <p:cNvPr id="45" name="Picture 44" descr="Chart-Scale&#10; icon">
            <a:extLst>
              <a:ext uri="{FF2B5EF4-FFF2-40B4-BE49-F238E27FC236}">
                <a16:creationId xmlns:a16="http://schemas.microsoft.com/office/drawing/2014/main" id="{F8062173-0AF0-26B3-2840-64ACBF9BCF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31550" y="2961069"/>
            <a:ext cx="880692" cy="880693"/>
          </a:xfrm>
          <a:prstGeom prst="rect">
            <a:avLst/>
          </a:prstGeom>
        </p:spPr>
      </p:pic>
      <p:pic>
        <p:nvPicPr>
          <p:cNvPr id="46" name="Picture 45" descr="Checkmark&#10; icon">
            <a:extLst>
              <a:ext uri="{FF2B5EF4-FFF2-40B4-BE49-F238E27FC236}">
                <a16:creationId xmlns:a16="http://schemas.microsoft.com/office/drawing/2014/main" id="{9C82E584-B5AE-371A-01DA-402D76E7ED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3665" y="2961069"/>
            <a:ext cx="880692" cy="880693"/>
          </a:xfrm>
          <a:prstGeom prst="rect">
            <a:avLst/>
          </a:prstGeom>
        </p:spPr>
      </p:pic>
      <p:pic>
        <p:nvPicPr>
          <p:cNvPr id="47" name="Picture 46" descr="Open-Source&#10; icon">
            <a:extLst>
              <a:ext uri="{FF2B5EF4-FFF2-40B4-BE49-F238E27FC236}">
                <a16:creationId xmlns:a16="http://schemas.microsoft.com/office/drawing/2014/main" id="{DBEFB5C6-E1C8-C05E-7EC0-FB256A8F9C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79722" y="2961069"/>
            <a:ext cx="880692" cy="880693"/>
          </a:xfrm>
          <a:prstGeom prst="rect">
            <a:avLst/>
          </a:prstGeom>
        </p:spPr>
      </p:pic>
      <p:sp>
        <p:nvSpPr>
          <p:cNvPr id="22" name="Content Placeholder 5">
            <a:extLst>
              <a:ext uri="{FF2B5EF4-FFF2-40B4-BE49-F238E27FC236}">
                <a16:creationId xmlns:a16="http://schemas.microsoft.com/office/drawing/2014/main" id="{03050BFF-8B27-BD49-6E11-08C76AD9DCAD}"/>
              </a:ext>
            </a:extLst>
          </p:cNvPr>
          <p:cNvSpPr txBox="1">
            <a:spLocks/>
          </p:cNvSpPr>
          <p:nvPr/>
        </p:nvSpPr>
        <p:spPr>
          <a:xfrm>
            <a:off x="1549637" y="3979881"/>
            <a:ext cx="1572976" cy="24848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Security</a:t>
            </a:r>
          </a:p>
        </p:txBody>
      </p:sp>
    </p:spTree>
    <p:extLst>
      <p:ext uri="{BB962C8B-B14F-4D97-AF65-F5344CB8AC3E}">
        <p14:creationId xmlns:p14="http://schemas.microsoft.com/office/powerpoint/2010/main" val="38467012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85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6E6E0307-AB95-F552-D281-BAFFE0C219C6}"/>
              </a:ext>
            </a:extLst>
          </p:cNvPr>
          <p:cNvSpPr/>
          <p:nvPr/>
        </p:nvSpPr>
        <p:spPr bwMode="auto">
          <a:xfrm>
            <a:off x="8335964" y="2642540"/>
            <a:ext cx="3270250" cy="3293989"/>
          </a:xfrm>
          <a:prstGeom prst="roundRect">
            <a:avLst>
              <a:gd name="adj" fmla="val 2298"/>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5" name="Rectangle: Rounded Corners 4">
            <a:extLst>
              <a:ext uri="{FF2B5EF4-FFF2-40B4-BE49-F238E27FC236}">
                <a16:creationId xmlns:a16="http://schemas.microsoft.com/office/drawing/2014/main" id="{D1EA8833-589D-383C-C3E1-89DCECF82EE4}"/>
              </a:ext>
            </a:extLst>
          </p:cNvPr>
          <p:cNvSpPr/>
          <p:nvPr/>
        </p:nvSpPr>
        <p:spPr bwMode="auto">
          <a:xfrm>
            <a:off x="8972023" y="3965184"/>
            <a:ext cx="1998133" cy="1075426"/>
          </a:xfrm>
          <a:prstGeom prst="roundRect">
            <a:avLst>
              <a:gd name="adj" fmla="val 5697"/>
            </a:avLst>
          </a:prstGeom>
          <a:solidFill>
            <a:schemeClr val="bg1">
              <a:alpha val="33000"/>
            </a:schemeClr>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1" name="Rectangle: Rounded Corners 30">
            <a:extLst>
              <a:ext uri="{FF2B5EF4-FFF2-40B4-BE49-F238E27FC236}">
                <a16:creationId xmlns:a16="http://schemas.microsoft.com/office/drawing/2014/main" id="{A2FFC7AB-BC0D-1022-A70A-D7186AA11467}"/>
              </a:ext>
            </a:extLst>
          </p:cNvPr>
          <p:cNvSpPr/>
          <p:nvPr/>
        </p:nvSpPr>
        <p:spPr bwMode="auto">
          <a:xfrm>
            <a:off x="4472285" y="2642540"/>
            <a:ext cx="3270250" cy="3293989"/>
          </a:xfrm>
          <a:prstGeom prst="roundRect">
            <a:avLst>
              <a:gd name="adj" fmla="val 2881"/>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27" name="Rectangle: Rounded Corners 26">
            <a:extLst>
              <a:ext uri="{FF2B5EF4-FFF2-40B4-BE49-F238E27FC236}">
                <a16:creationId xmlns:a16="http://schemas.microsoft.com/office/drawing/2014/main" id="{8661F6F3-D544-B9B3-065B-98CBBD1492BF}"/>
              </a:ext>
            </a:extLst>
          </p:cNvPr>
          <p:cNvSpPr/>
          <p:nvPr/>
        </p:nvSpPr>
        <p:spPr bwMode="auto">
          <a:xfrm>
            <a:off x="608606" y="2642540"/>
            <a:ext cx="3270250" cy="3293989"/>
          </a:xfrm>
          <a:prstGeom prst="roundRect">
            <a:avLst>
              <a:gd name="adj" fmla="val 3463"/>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2" name="Title 1">
            <a:extLst>
              <a:ext uri="{FF2B5EF4-FFF2-40B4-BE49-F238E27FC236}">
                <a16:creationId xmlns:a16="http://schemas.microsoft.com/office/drawing/2014/main" id="{86EC52A4-C16C-FB37-A160-0C9836771C37}"/>
              </a:ext>
            </a:extLst>
          </p:cNvPr>
          <p:cNvSpPr>
            <a:spLocks noGrp="1"/>
          </p:cNvSpPr>
          <p:nvPr>
            <p:ph type="title"/>
          </p:nvPr>
        </p:nvSpPr>
        <p:spPr>
          <a:xfrm>
            <a:off x="251197" y="200415"/>
            <a:ext cx="11018520" cy="553998"/>
          </a:xfrm>
        </p:spPr>
        <p:txBody>
          <a:bodyPr>
            <a:normAutofit/>
          </a:bodyPr>
          <a:lstStyle/>
          <a:p>
            <a:r>
              <a:rPr lang="en-US"/>
              <a:t>Azure SQL Database and AI Scenarios</a:t>
            </a:r>
          </a:p>
        </p:txBody>
      </p:sp>
      <p:sp>
        <p:nvSpPr>
          <p:cNvPr id="26" name="Text Placeholder 25">
            <a:extLst>
              <a:ext uri="{FF2B5EF4-FFF2-40B4-BE49-F238E27FC236}">
                <a16:creationId xmlns:a16="http://schemas.microsoft.com/office/drawing/2014/main" id="{827ABA3E-0E6B-A3F6-D463-69C3199CFCC5}"/>
              </a:ext>
            </a:extLst>
          </p:cNvPr>
          <p:cNvSpPr>
            <a:spLocks noGrp="1"/>
          </p:cNvSpPr>
          <p:nvPr>
            <p:ph type="body" sz="quarter" idx="16"/>
          </p:nvPr>
        </p:nvSpPr>
        <p:spPr>
          <a:xfrm>
            <a:off x="585788" y="1443779"/>
            <a:ext cx="3263900" cy="615553"/>
          </a:xfrm>
        </p:spPr>
        <p:txBody>
          <a:bodyPr/>
          <a:lstStyle/>
          <a:p>
            <a:pPr algn="ctr"/>
            <a:r>
              <a:rPr lang="en-US"/>
              <a:t>Use AI Services</a:t>
            </a:r>
          </a:p>
          <a:p>
            <a:pPr algn="ctr"/>
            <a:r>
              <a:rPr lang="en-US" sz="1800">
                <a:solidFill>
                  <a:schemeClr val="accent3"/>
                </a:solidFill>
              </a:rPr>
              <a:t>Connected to SQL</a:t>
            </a:r>
          </a:p>
        </p:txBody>
      </p:sp>
      <p:sp>
        <p:nvSpPr>
          <p:cNvPr id="29" name="Text Placeholder 28">
            <a:extLst>
              <a:ext uri="{FF2B5EF4-FFF2-40B4-BE49-F238E27FC236}">
                <a16:creationId xmlns:a16="http://schemas.microsoft.com/office/drawing/2014/main" id="{72FFA2D0-9532-FF2E-53DA-95EE7B3C88DE}"/>
              </a:ext>
            </a:extLst>
          </p:cNvPr>
          <p:cNvSpPr>
            <a:spLocks noGrp="1"/>
          </p:cNvSpPr>
          <p:nvPr>
            <p:ph type="body" sz="quarter" idx="17"/>
          </p:nvPr>
        </p:nvSpPr>
        <p:spPr>
          <a:xfrm>
            <a:off x="4464050" y="1443779"/>
            <a:ext cx="3263900" cy="615553"/>
          </a:xfrm>
        </p:spPr>
        <p:txBody>
          <a:bodyPr/>
          <a:lstStyle/>
          <a:p>
            <a:pPr algn="ctr"/>
            <a:r>
              <a:rPr lang="en-US"/>
              <a:t>Use frameworks</a:t>
            </a:r>
          </a:p>
          <a:p>
            <a:pPr algn="ctr"/>
            <a:r>
              <a:rPr lang="en-US" sz="1800">
                <a:solidFill>
                  <a:schemeClr val="accent3"/>
                </a:solidFill>
              </a:rPr>
              <a:t>Connected to SQL or AI</a:t>
            </a:r>
          </a:p>
        </p:txBody>
      </p:sp>
      <p:sp>
        <p:nvSpPr>
          <p:cNvPr id="30" name="Text Placeholder 29">
            <a:extLst>
              <a:ext uri="{FF2B5EF4-FFF2-40B4-BE49-F238E27FC236}">
                <a16:creationId xmlns:a16="http://schemas.microsoft.com/office/drawing/2014/main" id="{E781241B-FEFC-6E4B-F94A-7F699AF64294}"/>
              </a:ext>
            </a:extLst>
          </p:cNvPr>
          <p:cNvSpPr>
            <a:spLocks noGrp="1"/>
          </p:cNvSpPr>
          <p:nvPr>
            <p:ph type="body" sz="quarter" idx="18"/>
          </p:nvPr>
        </p:nvSpPr>
        <p:spPr>
          <a:xfrm>
            <a:off x="7847336" y="1435256"/>
            <a:ext cx="3950194" cy="615553"/>
          </a:xfrm>
        </p:spPr>
        <p:txBody>
          <a:bodyPr/>
          <a:lstStyle/>
          <a:p>
            <a:pPr algn="ctr"/>
            <a:r>
              <a:rPr lang="en-US"/>
              <a:t>Use T-SQL for Hybrid Search</a:t>
            </a:r>
          </a:p>
          <a:p>
            <a:pPr algn="ctr"/>
            <a:r>
              <a:rPr lang="en-US" sz="1800">
                <a:solidFill>
                  <a:schemeClr val="accent3"/>
                </a:solidFill>
              </a:rPr>
              <a:t>Connected to AI</a:t>
            </a:r>
          </a:p>
        </p:txBody>
      </p:sp>
      <p:pic>
        <p:nvPicPr>
          <p:cNvPr id="8" name="Graphic 7">
            <a:extLst>
              <a:ext uri="{FF2B5EF4-FFF2-40B4-BE49-F238E27FC236}">
                <a16:creationId xmlns:a16="http://schemas.microsoft.com/office/drawing/2014/main" id="{110DD6A1-B070-E019-0FC7-A6DC32330A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5786" y="2955151"/>
            <a:ext cx="914400" cy="914400"/>
          </a:xfrm>
          <a:prstGeom prst="rect">
            <a:avLst/>
          </a:prstGeom>
        </p:spPr>
      </p:pic>
      <p:grpSp>
        <p:nvGrpSpPr>
          <p:cNvPr id="13" name="Group 12" descr="Document and SQL database graphic encased in brackets">
            <a:extLst>
              <a:ext uri="{FF2B5EF4-FFF2-40B4-BE49-F238E27FC236}">
                <a16:creationId xmlns:a16="http://schemas.microsoft.com/office/drawing/2014/main" id="{18CCC41A-1B5E-2D7D-B64A-B23D565875F9}"/>
              </a:ext>
            </a:extLst>
          </p:cNvPr>
          <p:cNvGrpSpPr>
            <a:grpSpLocks noChangeAspect="1"/>
          </p:cNvGrpSpPr>
          <p:nvPr/>
        </p:nvGrpSpPr>
        <p:grpSpPr>
          <a:xfrm>
            <a:off x="10103088" y="4190123"/>
            <a:ext cx="625548" cy="625548"/>
            <a:chOff x="9535761" y="257664"/>
            <a:chExt cx="2275237" cy="2275237"/>
          </a:xfrm>
        </p:grpSpPr>
        <p:pic>
          <p:nvPicPr>
            <p:cNvPr id="16" name="Picture 15">
              <a:extLst>
                <a:ext uri="{FF2B5EF4-FFF2-40B4-BE49-F238E27FC236}">
                  <a16:creationId xmlns:a16="http://schemas.microsoft.com/office/drawing/2014/main" id="{5641231B-9D2E-6263-D20E-17F4808BABE1}"/>
                </a:ext>
              </a:extLst>
            </p:cNvPr>
            <p:cNvPicPr>
              <a:picLocks noChangeAspect="1"/>
            </p:cNvPicPr>
            <p:nvPr/>
          </p:nvPicPr>
          <p:blipFill>
            <a:blip r:embed="rId5"/>
            <a:stretch>
              <a:fillRect/>
            </a:stretch>
          </p:blipFill>
          <p:spPr>
            <a:xfrm>
              <a:off x="9535761" y="257664"/>
              <a:ext cx="2275237" cy="2275237"/>
            </a:xfrm>
            <a:prstGeom prst="rect">
              <a:avLst/>
            </a:prstGeom>
          </p:spPr>
        </p:pic>
        <p:pic>
          <p:nvPicPr>
            <p:cNvPr id="18" name="Graphic 17">
              <a:extLst>
                <a:ext uri="{FF2B5EF4-FFF2-40B4-BE49-F238E27FC236}">
                  <a16:creationId xmlns:a16="http://schemas.microsoft.com/office/drawing/2014/main" id="{6677E714-2561-6592-3369-12B715CECFC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58062" y="1492854"/>
              <a:ext cx="830632" cy="790708"/>
            </a:xfrm>
            <a:prstGeom prst="rect">
              <a:avLst/>
            </a:prstGeom>
          </p:spPr>
        </p:pic>
        <p:pic>
          <p:nvPicPr>
            <p:cNvPr id="21" name="Picture 4" descr="Document outline">
              <a:extLst>
                <a:ext uri="{FF2B5EF4-FFF2-40B4-BE49-F238E27FC236}">
                  <a16:creationId xmlns:a16="http://schemas.microsoft.com/office/drawing/2014/main" id="{C861D534-0FA7-9EDB-7ECC-B4CBC4FAC36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0276883" y="511759"/>
              <a:ext cx="792997" cy="792997"/>
            </a:xfrm>
            <a:prstGeom prst="rect">
              <a:avLst/>
            </a:prstGeom>
          </p:spPr>
        </p:pic>
      </p:grpSp>
      <p:pic>
        <p:nvPicPr>
          <p:cNvPr id="37" name="Graphic 36" descr="Azure SQL Database icon">
            <a:extLst>
              <a:ext uri="{FF2B5EF4-FFF2-40B4-BE49-F238E27FC236}">
                <a16:creationId xmlns:a16="http://schemas.microsoft.com/office/drawing/2014/main" id="{23C2F70C-0936-DAF3-B180-C21A428AA0BB}"/>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791567" y="4073429"/>
            <a:ext cx="914400" cy="914400"/>
          </a:xfrm>
          <a:prstGeom prst="rect">
            <a:avLst/>
          </a:prstGeom>
        </p:spPr>
      </p:pic>
      <p:sp>
        <p:nvSpPr>
          <p:cNvPr id="38" name="TextBox 37">
            <a:extLst>
              <a:ext uri="{FF2B5EF4-FFF2-40B4-BE49-F238E27FC236}">
                <a16:creationId xmlns:a16="http://schemas.microsoft.com/office/drawing/2014/main" id="{E77BF19A-3DD2-55AE-1F39-A62FB2AD6847}"/>
              </a:ext>
            </a:extLst>
          </p:cNvPr>
          <p:cNvSpPr txBox="1"/>
          <p:nvPr/>
        </p:nvSpPr>
        <p:spPr>
          <a:xfrm>
            <a:off x="686023" y="5255728"/>
            <a:ext cx="3115416"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Index with Azure AI Search</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Vector Search with Azure OpenAI</a:t>
            </a:r>
          </a:p>
        </p:txBody>
      </p:sp>
      <p:pic>
        <p:nvPicPr>
          <p:cNvPr id="64" name="Graphic 63" descr="Azure SQL Database icon">
            <a:extLst>
              <a:ext uri="{FF2B5EF4-FFF2-40B4-BE49-F238E27FC236}">
                <a16:creationId xmlns:a16="http://schemas.microsoft.com/office/drawing/2014/main" id="{6D094593-7A23-532D-CC12-46D38CF067C4}"/>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130133" y="4156747"/>
            <a:ext cx="692300" cy="692300"/>
          </a:xfrm>
          <a:prstGeom prst="rect">
            <a:avLst/>
          </a:prstGeom>
        </p:spPr>
      </p:pic>
      <p:pic>
        <p:nvPicPr>
          <p:cNvPr id="70" name="Graphic 69">
            <a:extLst>
              <a:ext uri="{FF2B5EF4-FFF2-40B4-BE49-F238E27FC236}">
                <a16:creationId xmlns:a16="http://schemas.microsoft.com/office/drawing/2014/main" id="{3F72A304-7BF8-693C-E965-44E228FFEB0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594273" y="3096491"/>
            <a:ext cx="684065" cy="684065"/>
          </a:xfrm>
          <a:prstGeom prst="rect">
            <a:avLst/>
          </a:prstGeom>
        </p:spPr>
      </p:pic>
      <p:pic>
        <p:nvPicPr>
          <p:cNvPr id="78" name="Picture 77">
            <a:extLst>
              <a:ext uri="{FF2B5EF4-FFF2-40B4-BE49-F238E27FC236}">
                <a16:creationId xmlns:a16="http://schemas.microsoft.com/office/drawing/2014/main" id="{35BB41AF-2088-AFFC-9355-B2909C3107AC}"/>
              </a:ext>
            </a:extLst>
          </p:cNvPr>
          <p:cNvPicPr>
            <a:picLocks noChangeAspect="1"/>
          </p:cNvPicPr>
          <p:nvPr/>
        </p:nvPicPr>
        <p:blipFill>
          <a:blip r:embed="rId12"/>
          <a:stretch>
            <a:fillRect/>
          </a:stretch>
        </p:blipFill>
        <p:spPr>
          <a:xfrm>
            <a:off x="5668293" y="2730507"/>
            <a:ext cx="977220" cy="731520"/>
          </a:xfrm>
          <a:prstGeom prst="rect">
            <a:avLst/>
          </a:prstGeom>
        </p:spPr>
      </p:pic>
      <p:sp>
        <p:nvSpPr>
          <p:cNvPr id="7" name="TextBox 6">
            <a:extLst>
              <a:ext uri="{FF2B5EF4-FFF2-40B4-BE49-F238E27FC236}">
                <a16:creationId xmlns:a16="http://schemas.microsoft.com/office/drawing/2014/main" id="{D1504E40-E547-AAE6-071E-C5D451AB9875}"/>
              </a:ext>
            </a:extLst>
          </p:cNvPr>
          <p:cNvSpPr txBox="1"/>
          <p:nvPr/>
        </p:nvSpPr>
        <p:spPr>
          <a:xfrm>
            <a:off x="8491305" y="5255728"/>
            <a:ext cx="2959568"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Store vectors in SQL Invoke Models using REST API</a:t>
            </a:r>
          </a:p>
        </p:txBody>
      </p:sp>
      <p:pic>
        <p:nvPicPr>
          <p:cNvPr id="9" name="Graphic 8" descr="Azure SQL Database icon">
            <a:extLst>
              <a:ext uri="{FF2B5EF4-FFF2-40B4-BE49-F238E27FC236}">
                <a16:creationId xmlns:a16="http://schemas.microsoft.com/office/drawing/2014/main" id="{1450DE34-C88D-7E9F-05E1-6809B4C3A46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786573" y="4362665"/>
            <a:ext cx="641675" cy="641675"/>
          </a:xfrm>
          <a:prstGeom prst="rect">
            <a:avLst/>
          </a:prstGeom>
        </p:spPr>
      </p:pic>
      <p:sp>
        <p:nvSpPr>
          <p:cNvPr id="11" name="TextBox 10">
            <a:extLst>
              <a:ext uri="{FF2B5EF4-FFF2-40B4-BE49-F238E27FC236}">
                <a16:creationId xmlns:a16="http://schemas.microsoft.com/office/drawing/2014/main" id="{82A11522-0F3A-49DC-78C2-631681CAA099}"/>
              </a:ext>
            </a:extLst>
          </p:cNvPr>
          <p:cNvSpPr txBox="1"/>
          <p:nvPr/>
        </p:nvSpPr>
        <p:spPr>
          <a:xfrm>
            <a:off x="5000921" y="5255728"/>
            <a:ext cx="2212978"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NL to generate SQL</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Orchestrate </a:t>
            </a:r>
            <a:r>
              <a:rPr kumimoji="0" lang="en-US" sz="1600" b="0" i="0" u="none" strike="noStrike" kern="1200" cap="none" spc="0" normalizeH="0" baseline="0" noProof="0" err="1">
                <a:ln>
                  <a:noFill/>
                </a:ln>
                <a:solidFill>
                  <a:srgbClr val="000000"/>
                </a:solidFill>
                <a:effectLst/>
                <a:uLnTx/>
                <a:uFillTx/>
                <a:latin typeface="Segoe UI"/>
                <a:ea typeface="+mn-ea"/>
                <a:cs typeface="+mn-cs"/>
              </a:rPr>
              <a:t>GenAI</a:t>
            </a:r>
            <a:r>
              <a:rPr kumimoji="0" lang="en-US" sz="1600" b="0" i="0" u="none" strike="noStrike" kern="1200" cap="none" spc="0" normalizeH="0" baseline="0" noProof="0">
                <a:ln>
                  <a:noFill/>
                </a:ln>
                <a:solidFill>
                  <a:srgbClr val="000000"/>
                </a:solidFill>
                <a:effectLst/>
                <a:uLnTx/>
                <a:uFillTx/>
                <a:latin typeface="Segoe UI"/>
                <a:ea typeface="+mn-ea"/>
                <a:cs typeface="+mn-cs"/>
              </a:rPr>
              <a:t> apps</a:t>
            </a:r>
          </a:p>
        </p:txBody>
      </p:sp>
      <p:pic>
        <p:nvPicPr>
          <p:cNvPr id="17" name="Graphic 16">
            <a:extLst>
              <a:ext uri="{FF2B5EF4-FFF2-40B4-BE49-F238E27FC236}">
                <a16:creationId xmlns:a16="http://schemas.microsoft.com/office/drawing/2014/main" id="{D197DE20-3140-5148-D135-BF63D8B4CE4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635342" y="2987542"/>
            <a:ext cx="671494" cy="671494"/>
          </a:xfrm>
          <a:prstGeom prst="rect">
            <a:avLst/>
          </a:prstGeom>
        </p:spPr>
      </p:pic>
      <p:sp>
        <p:nvSpPr>
          <p:cNvPr id="10" name="TextBox 9">
            <a:extLst>
              <a:ext uri="{FF2B5EF4-FFF2-40B4-BE49-F238E27FC236}">
                <a16:creationId xmlns:a16="http://schemas.microsoft.com/office/drawing/2014/main" id="{9F50BBAA-1EEA-7464-DA0C-AB8695403050}"/>
              </a:ext>
            </a:extLst>
          </p:cNvPr>
          <p:cNvSpPr txBox="1"/>
          <p:nvPr/>
        </p:nvSpPr>
        <p:spPr>
          <a:xfrm>
            <a:off x="9792779" y="157976"/>
            <a:ext cx="2148024" cy="553998"/>
          </a:xfrm>
          <a:prstGeom prst="rect">
            <a:avLst/>
          </a:prstGeom>
          <a:noFill/>
        </p:spPr>
        <p:txBody>
          <a:bodyPr wrap="non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8661C5"/>
                </a:solidFill>
                <a:effectLst/>
                <a:uLnTx/>
                <a:uFillTx/>
                <a:latin typeface="Segoe UI Semibold"/>
                <a:ea typeface="+mn-ea"/>
                <a:cs typeface="+mn-cs"/>
                <a:hlinkClick r:id="rId13">
                  <a:extLst>
                    <a:ext uri="{A12FA001-AC4F-418D-AE19-62706E023703}">
                      <ahyp:hlinkClr xmlns:ahyp="http://schemas.microsoft.com/office/drawing/2018/hyperlinkcolor" val="tx"/>
                    </a:ext>
                  </a:extLst>
                </a:hlinkClick>
              </a:rPr>
              <a:t>aka</a:t>
            </a:r>
            <a:r>
              <a:rPr kumimoji="0" lang="en-US" sz="1800" b="0" i="0" u="none" strike="noStrike" kern="1200" cap="none" spc="0" normalizeH="0" baseline="0" noProof="0">
                <a:ln>
                  <a:noFill/>
                </a:ln>
                <a:solidFill>
                  <a:srgbClr val="8661C5"/>
                </a:solidFill>
                <a:effectLst/>
                <a:uLnTx/>
                <a:uFillTx/>
                <a:latin typeface="Segoe UI Semibold"/>
                <a:ea typeface="+mn-ea"/>
                <a:cs typeface="+mn-cs"/>
                <a:hlinkClick r:id="rId13">
                  <a:extLst>
                    <a:ext uri="{A12FA001-AC4F-418D-AE19-62706E023703}">
                      <ahyp:hlinkClr xmlns:ahyp="http://schemas.microsoft.com/office/drawing/2018/hyperlinkcolor" val="tx"/>
                    </a:ext>
                  </a:extLst>
                </a:hlinkClick>
              </a:rPr>
              <a:t>.ms/</a:t>
            </a:r>
            <a:r>
              <a:rPr kumimoji="0" lang="en-US" sz="1800" b="0" i="0" u="none" strike="noStrike" kern="1200" cap="none" spc="0" normalizeH="0" baseline="0" noProof="0" err="1">
                <a:ln>
                  <a:noFill/>
                </a:ln>
                <a:solidFill>
                  <a:srgbClr val="463668">
                    <a:lumMod val="60000"/>
                    <a:lumOff val="40000"/>
                  </a:srgbClr>
                </a:solidFill>
                <a:effectLst/>
                <a:uLnTx/>
                <a:uFillTx/>
                <a:latin typeface="Segoe UI Semibold"/>
                <a:ea typeface="+mn-ea"/>
                <a:cs typeface="+mn-cs"/>
                <a:hlinkClick r:id="rId13">
                  <a:extLst>
                    <a:ext uri="{A12FA001-AC4F-418D-AE19-62706E023703}">
                      <ahyp:hlinkClr xmlns:ahyp="http://schemas.microsoft.com/office/drawing/2018/hyperlinkcolor" val="tx"/>
                    </a:ext>
                  </a:extLst>
                </a:hlinkClick>
              </a:rPr>
              <a:t>sqlai</a:t>
            </a:r>
            <a:r>
              <a:rPr kumimoji="0" lang="en-US" sz="1765" b="0" i="0" u="none" strike="noStrike" kern="1200" cap="none" spc="0" normalizeH="0" baseline="0" noProof="0">
                <a:ln>
                  <a:noFill/>
                </a:ln>
                <a:solidFill>
                  <a:srgbClr val="463668">
                    <a:lumMod val="60000"/>
                    <a:lumOff val="40000"/>
                  </a:srgbClr>
                </a:solidFill>
                <a:effectLst/>
                <a:uLnTx/>
                <a:uFillTx/>
                <a:latin typeface="Segoe UI Semibold"/>
                <a:ea typeface="+mn-ea"/>
                <a:cs typeface="+mn-cs"/>
              </a:rPr>
              <a:t> </a:t>
            </a:r>
            <a:endParaRPr kumimoji="0" lang="en-US" sz="1800" b="0" i="0" u="none" strike="noStrike" kern="1200" cap="none" spc="0" normalizeH="0" baseline="0" noProof="0">
              <a:ln>
                <a:noFill/>
              </a:ln>
              <a:solidFill>
                <a:srgbClr val="463668">
                  <a:lumMod val="60000"/>
                  <a:lumOff val="40000"/>
                </a:srgbClr>
              </a:solidFill>
              <a:effectLst/>
              <a:uLnTx/>
              <a:uFillTx/>
              <a:latin typeface="Segoe UI Semibold"/>
              <a:ea typeface="+mn-ea"/>
              <a:cs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63668">
                    <a:lumMod val="60000"/>
                    <a:lumOff val="40000"/>
                  </a:srgbClr>
                </a:solidFill>
                <a:effectLst/>
                <a:uLnTx/>
                <a:uFillTx/>
                <a:latin typeface="Segoe UI Semibold"/>
                <a:ea typeface="+mn-ea"/>
                <a:cs typeface="+mn-cs"/>
                <a:hlinkClick r:id="rId14">
                  <a:extLst>
                    <a:ext uri="{A12FA001-AC4F-418D-AE19-62706E023703}">
                      <ahyp:hlinkClr xmlns:ahyp="http://schemas.microsoft.com/office/drawing/2018/hyperlinkcolor" val="tx"/>
                    </a:ext>
                  </a:extLst>
                </a:hlinkClick>
              </a:rPr>
              <a:t>aka.ms/</a:t>
            </a:r>
            <a:r>
              <a:rPr kumimoji="0" lang="en-US" sz="1800" b="0" i="0" u="none" strike="noStrike" kern="1200" cap="none" spc="0" normalizeH="0" baseline="0" noProof="0" err="1">
                <a:ln>
                  <a:noFill/>
                </a:ln>
                <a:solidFill>
                  <a:srgbClr val="463668">
                    <a:lumMod val="60000"/>
                    <a:lumOff val="40000"/>
                  </a:srgbClr>
                </a:solidFill>
                <a:effectLst/>
                <a:uLnTx/>
                <a:uFillTx/>
                <a:latin typeface="Segoe UI Semibold"/>
                <a:ea typeface="+mn-ea"/>
                <a:cs typeface="+mn-cs"/>
                <a:hlinkClick r:id="rId14">
                  <a:extLst>
                    <a:ext uri="{A12FA001-AC4F-418D-AE19-62706E023703}">
                      <ahyp:hlinkClr xmlns:ahyp="http://schemas.microsoft.com/office/drawing/2018/hyperlinkcolor" val="tx"/>
                    </a:ext>
                  </a:extLst>
                </a:hlinkClick>
              </a:rPr>
              <a:t>sqlaisamples</a:t>
            </a:r>
            <a:endParaRPr kumimoji="0" lang="en-US" sz="1800" b="0" i="0" u="none" strike="noStrike" kern="1200" cap="none" spc="0" normalizeH="0" baseline="0" noProof="0">
              <a:ln>
                <a:noFill/>
              </a:ln>
              <a:solidFill>
                <a:srgbClr val="463668">
                  <a:lumMod val="60000"/>
                  <a:lumOff val="40000"/>
                </a:srgbClr>
              </a:solidFill>
              <a:effectLst/>
              <a:uLnTx/>
              <a:uFillTx/>
              <a:latin typeface="Segoe UI Semibold"/>
              <a:ea typeface="+mn-ea"/>
              <a:cs typeface="+mn-cs"/>
            </a:endParaRPr>
          </a:p>
        </p:txBody>
      </p:sp>
      <p:pic>
        <p:nvPicPr>
          <p:cNvPr id="15" name="Picture 14">
            <a:extLst>
              <a:ext uri="{FF2B5EF4-FFF2-40B4-BE49-F238E27FC236}">
                <a16:creationId xmlns:a16="http://schemas.microsoft.com/office/drawing/2014/main" id="{09B6D7A3-0523-F6D4-5B3A-BE416042DF9B}"/>
              </a:ext>
            </a:extLst>
          </p:cNvPr>
          <p:cNvPicPr>
            <a:picLocks noChangeAspect="1"/>
          </p:cNvPicPr>
          <p:nvPr/>
        </p:nvPicPr>
        <p:blipFill rotWithShape="1">
          <a:blip r:embed="rId15"/>
          <a:srcRect l="10517" t="3541" r="10517" b="17493"/>
          <a:stretch/>
        </p:blipFill>
        <p:spPr>
          <a:xfrm>
            <a:off x="4993700" y="3608107"/>
            <a:ext cx="548640" cy="548640"/>
          </a:xfrm>
          <a:prstGeom prst="rect">
            <a:avLst/>
          </a:prstGeom>
        </p:spPr>
      </p:pic>
      <p:pic>
        <p:nvPicPr>
          <p:cNvPr id="22" name="Picture 21">
            <a:extLst>
              <a:ext uri="{FF2B5EF4-FFF2-40B4-BE49-F238E27FC236}">
                <a16:creationId xmlns:a16="http://schemas.microsoft.com/office/drawing/2014/main" id="{2285FB6F-72CB-5DF1-D56A-F1DC0B8AA53F}"/>
              </a:ext>
            </a:extLst>
          </p:cNvPr>
          <p:cNvPicPr>
            <a:picLocks noChangeAspect="1"/>
          </p:cNvPicPr>
          <p:nvPr/>
        </p:nvPicPr>
        <p:blipFill>
          <a:blip r:embed="rId16"/>
          <a:srcRect/>
          <a:stretch/>
        </p:blipFill>
        <p:spPr>
          <a:xfrm>
            <a:off x="5833090" y="3608107"/>
            <a:ext cx="548640" cy="548640"/>
          </a:xfrm>
          <a:prstGeom prst="rect">
            <a:avLst/>
          </a:prstGeom>
        </p:spPr>
      </p:pic>
      <p:pic>
        <p:nvPicPr>
          <p:cNvPr id="24" name="Picture 23">
            <a:extLst>
              <a:ext uri="{FF2B5EF4-FFF2-40B4-BE49-F238E27FC236}">
                <a16:creationId xmlns:a16="http://schemas.microsoft.com/office/drawing/2014/main" id="{168E17CE-18FF-C5A2-B21E-37DE75CF876C}"/>
              </a:ext>
            </a:extLst>
          </p:cNvPr>
          <p:cNvPicPr>
            <a:picLocks noChangeAspect="1"/>
          </p:cNvPicPr>
          <p:nvPr/>
        </p:nvPicPr>
        <p:blipFill rotWithShape="1">
          <a:blip r:embed="rId17"/>
          <a:srcRect l="11329" t="21880" r="11329" b="778"/>
          <a:stretch/>
        </p:blipFill>
        <p:spPr>
          <a:xfrm>
            <a:off x="6705123" y="3608107"/>
            <a:ext cx="548640" cy="548640"/>
          </a:xfrm>
          <a:prstGeom prst="rect">
            <a:avLst/>
          </a:prstGeom>
        </p:spPr>
      </p:pic>
      <p:sp>
        <p:nvSpPr>
          <p:cNvPr id="6" name="Text Placeholder 3">
            <a:extLst>
              <a:ext uri="{FF2B5EF4-FFF2-40B4-BE49-F238E27FC236}">
                <a16:creationId xmlns:a16="http://schemas.microsoft.com/office/drawing/2014/main" id="{BCD61CC5-9C2A-7DED-954E-1E690CAC2E8B}"/>
              </a:ext>
            </a:extLst>
          </p:cNvPr>
          <p:cNvSpPr txBox="1">
            <a:spLocks/>
          </p:cNvSpPr>
          <p:nvPr/>
        </p:nvSpPr>
        <p:spPr>
          <a:xfrm>
            <a:off x="251197" y="726219"/>
            <a:ext cx="11018520" cy="307777"/>
          </a:xfrm>
          <a:prstGeom prst="rect">
            <a:avLst/>
          </a:prstGeom>
        </p:spPr>
        <p:txBody>
          <a:bodyPr vert="horz" wrap="square" lIns="0" tIns="0" rIns="0" bIns="0" rtlCol="0" anchor="t">
            <a:spAutoFit/>
          </a:bodyPr>
          <a:lstStyle>
            <a:lvl1pPr marL="127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20" baseline="0">
                <a:gradFill flip="none" rotWithShape="1">
                  <a:gsLst>
                    <a:gs pos="100000">
                      <a:schemeClr val="accent5"/>
                    </a:gs>
                    <a:gs pos="0">
                      <a:schemeClr val="tx2"/>
                    </a:gs>
                  </a:gsLst>
                  <a:path path="circle">
                    <a:fillToRect r="100000" b="100000"/>
                  </a:path>
                  <a:tileRect l="-100000" t="-100000"/>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20" normalizeH="0" baseline="0" noProof="0">
                <a:ln>
                  <a:noFill/>
                </a:ln>
                <a:gradFill flip="none" rotWithShape="1">
                  <a:gsLst>
                    <a:gs pos="100000">
                      <a:srgbClr val="C03BC4"/>
                    </a:gs>
                    <a:gs pos="0">
                      <a:srgbClr val="463668"/>
                    </a:gs>
                  </a:gsLst>
                  <a:path path="circle">
                    <a:fillToRect r="100000" b="100000"/>
                  </a:path>
                  <a:tileRect l="-100000" t="-100000"/>
                </a:gradFill>
                <a:effectLst/>
                <a:uLnTx/>
                <a:uFillTx/>
                <a:latin typeface="Segoe UI Semibold"/>
                <a:ea typeface="+mn-ea"/>
                <a:cs typeface="Segoe UI" panose="020B0502040204020203" pitchFamily="34" charset="0"/>
              </a:rPr>
              <a:t>Prompt Engineering and Retrieval Augmented Generation (RAG)</a:t>
            </a:r>
          </a:p>
        </p:txBody>
      </p:sp>
      <p:sp>
        <p:nvSpPr>
          <p:cNvPr id="3" name="TextBox 2">
            <a:extLst>
              <a:ext uri="{FF2B5EF4-FFF2-40B4-BE49-F238E27FC236}">
                <a16:creationId xmlns:a16="http://schemas.microsoft.com/office/drawing/2014/main" id="{588DEBA3-7E5D-1949-5844-D32472A9040A}"/>
              </a:ext>
            </a:extLst>
          </p:cNvPr>
          <p:cNvSpPr txBox="1"/>
          <p:nvPr/>
        </p:nvSpPr>
        <p:spPr>
          <a:xfrm>
            <a:off x="1452986" y="6264829"/>
            <a:ext cx="30407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What about chat history?</a:t>
            </a:r>
          </a:p>
        </p:txBody>
      </p:sp>
      <p:sp>
        <p:nvSpPr>
          <p:cNvPr id="4" name="TextBox 3">
            <a:extLst>
              <a:ext uri="{FF2B5EF4-FFF2-40B4-BE49-F238E27FC236}">
                <a16:creationId xmlns:a16="http://schemas.microsoft.com/office/drawing/2014/main" id="{EF4E8A8F-A286-5029-3840-AA208810D44B}"/>
              </a:ext>
            </a:extLst>
          </p:cNvPr>
          <p:cNvSpPr txBox="1"/>
          <p:nvPr/>
        </p:nvSpPr>
        <p:spPr>
          <a:xfrm>
            <a:off x="6465738" y="6260792"/>
            <a:ext cx="426289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Where do you store your text data?</a:t>
            </a:r>
          </a:p>
        </p:txBody>
      </p:sp>
      <p:pic>
        <p:nvPicPr>
          <p:cNvPr id="12" name="Picture 11" descr=".NET logo">
            <a:extLst>
              <a:ext uri="{FF2B5EF4-FFF2-40B4-BE49-F238E27FC236}">
                <a16:creationId xmlns:a16="http://schemas.microsoft.com/office/drawing/2014/main" id="{BAE4F8AE-94E0-E697-911F-DA0B7360F85B}"/>
              </a:ext>
            </a:extLst>
          </p:cNvPr>
          <p:cNvPicPr>
            <a:picLocks noChangeAspect="1"/>
          </p:cNvPicPr>
          <p:nvPr/>
        </p:nvPicPr>
        <p:blipFill>
          <a:blip r:embed="rId18"/>
          <a:stretch>
            <a:fillRect/>
          </a:stretch>
        </p:blipFill>
        <p:spPr>
          <a:xfrm>
            <a:off x="4627753" y="2881245"/>
            <a:ext cx="929498" cy="442044"/>
          </a:xfrm>
          <a:prstGeom prst="rect">
            <a:avLst/>
          </a:prstGeom>
        </p:spPr>
      </p:pic>
      <p:pic>
        <p:nvPicPr>
          <p:cNvPr id="14" name="Picture 13">
            <a:extLst>
              <a:ext uri="{FF2B5EF4-FFF2-40B4-BE49-F238E27FC236}">
                <a16:creationId xmlns:a16="http://schemas.microsoft.com/office/drawing/2014/main" id="{3CA1B5EC-D6A3-8CB1-427F-240AC48671F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915976" y="2822795"/>
            <a:ext cx="546945" cy="546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22418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xEl>
                                              <p:pRg st="0" end="0"/>
                                            </p:txEl>
                                          </p:spTgt>
                                        </p:tgtEl>
                                        <p:attrNameLst>
                                          <p:attrName>style.visibility</p:attrName>
                                        </p:attrNameLst>
                                      </p:cBhvr>
                                      <p:to>
                                        <p:strVal val="visible"/>
                                      </p:to>
                                    </p:set>
                                    <p:animEffect transition="in" filter="fade">
                                      <p:cBhvr>
                                        <p:cTn id="10" dur="500"/>
                                        <p:tgtEl>
                                          <p:spTgt spid="2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xEl>
                                              <p:pRg st="1" end="1"/>
                                            </p:txEl>
                                          </p:spTgt>
                                        </p:tgtEl>
                                        <p:attrNameLst>
                                          <p:attrName>style.visibility</p:attrName>
                                        </p:attrNameLst>
                                      </p:cBhvr>
                                      <p:to>
                                        <p:strVal val="visible"/>
                                      </p:to>
                                    </p:set>
                                    <p:animEffect transition="in" filter="fade">
                                      <p:cBhvr>
                                        <p:cTn id="13" dur="500"/>
                                        <p:tgtEl>
                                          <p:spTgt spid="26">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fade">
                                      <p:cBhvr>
                                        <p:cTn id="25" dur="500"/>
                                        <p:tgtEl>
                                          <p:spTgt spid="7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0">
                                            <p:txEl>
                                              <p:pRg st="0" end="0"/>
                                            </p:txEl>
                                          </p:spTgt>
                                        </p:tgtEl>
                                        <p:attrNameLst>
                                          <p:attrName>style.visibility</p:attrName>
                                        </p:attrNameLst>
                                      </p:cBhvr>
                                      <p:to>
                                        <p:strVal val="visible"/>
                                      </p:to>
                                    </p:set>
                                    <p:animEffect transition="in" filter="fade">
                                      <p:cBhvr>
                                        <p:cTn id="36" dur="500"/>
                                        <p:tgtEl>
                                          <p:spTgt spid="30">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xEl>
                                              <p:pRg st="1" end="1"/>
                                            </p:txEl>
                                          </p:spTgt>
                                        </p:tgtEl>
                                        <p:attrNameLst>
                                          <p:attrName>style.visibility</p:attrName>
                                        </p:attrNameLst>
                                      </p:cBhvr>
                                      <p:to>
                                        <p:strVal val="visible"/>
                                      </p:to>
                                    </p:set>
                                    <p:animEffect transition="in" filter="fade">
                                      <p:cBhvr>
                                        <p:cTn id="39" dur="500"/>
                                        <p:tgtEl>
                                          <p:spTgt spid="30">
                                            <p:txEl>
                                              <p:pRg st="1" end="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nodeType="withEffect">
                                  <p:stCondLst>
                                    <p:cond delay="0"/>
                                  </p:stCondLst>
                                  <p:childTnLst>
                                    <p:set>
                                      <p:cBhvr>
                                        <p:cTn id="44" dur="1" fill="hold">
                                          <p:stCondLst>
                                            <p:cond delay="0"/>
                                          </p:stCondLst>
                                        </p:cTn>
                                        <p:tgtEl>
                                          <p:spTgt spid="64"/>
                                        </p:tgtEl>
                                        <p:attrNameLst>
                                          <p:attrName>style.visibility</p:attrName>
                                        </p:attrNameLst>
                                      </p:cBhvr>
                                      <p:to>
                                        <p:strVal val="visible"/>
                                      </p:to>
                                    </p:set>
                                    <p:animEffect transition="in" filter="fade">
                                      <p:cBhvr>
                                        <p:cTn id="45" dur="500"/>
                                        <p:tgtEl>
                                          <p:spTgt spid="6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500"/>
                                        <p:tgtEl>
                                          <p:spTgt spid="7"/>
                                        </p:tgtEl>
                                      </p:cBhvr>
                                    </p:animEffect>
                                  </p:childTnLst>
                                </p:cTn>
                              </p:par>
                              <p:par>
                                <p:cTn id="49" presetID="10"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par>
                                <p:cTn id="57" presetID="10" presetClass="entr" presetSubtype="0"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9">
                                            <p:txEl>
                                              <p:pRg st="0" end="0"/>
                                            </p:txEl>
                                          </p:spTgt>
                                        </p:tgtEl>
                                        <p:attrNameLst>
                                          <p:attrName>style.visibility</p:attrName>
                                        </p:attrNameLst>
                                      </p:cBhvr>
                                      <p:to>
                                        <p:strVal val="visible"/>
                                      </p:to>
                                    </p:set>
                                    <p:animEffect transition="in" filter="fade">
                                      <p:cBhvr>
                                        <p:cTn id="65" dur="500"/>
                                        <p:tgtEl>
                                          <p:spTgt spid="29">
                                            <p:txEl>
                                              <p:pRg st="0" end="0"/>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9">
                                            <p:txEl>
                                              <p:pRg st="1" end="1"/>
                                            </p:txEl>
                                          </p:spTgt>
                                        </p:tgtEl>
                                        <p:attrNameLst>
                                          <p:attrName>style.visibility</p:attrName>
                                        </p:attrNameLst>
                                      </p:cBhvr>
                                      <p:to>
                                        <p:strVal val="visible"/>
                                      </p:to>
                                    </p:set>
                                    <p:animEffect transition="in" filter="fade">
                                      <p:cBhvr>
                                        <p:cTn id="68" dur="500"/>
                                        <p:tgtEl>
                                          <p:spTgt spid="29">
                                            <p:txEl>
                                              <p:pRg st="1" end="1"/>
                                            </p:txEl>
                                          </p:spTgt>
                                        </p:tgtEl>
                                      </p:cBhvr>
                                    </p:animEffect>
                                  </p:childTnLst>
                                </p:cTn>
                              </p:par>
                              <p:par>
                                <p:cTn id="69" presetID="10" presetClass="entr" presetSubtype="0" fill="hold" nodeType="withEffect">
                                  <p:stCondLst>
                                    <p:cond delay="0"/>
                                  </p:stCondLst>
                                  <p:childTnLst>
                                    <p:set>
                                      <p:cBhvr>
                                        <p:cTn id="70" dur="1" fill="hold">
                                          <p:stCondLst>
                                            <p:cond delay="0"/>
                                          </p:stCondLst>
                                        </p:cTn>
                                        <p:tgtEl>
                                          <p:spTgt spid="78"/>
                                        </p:tgtEl>
                                        <p:attrNameLst>
                                          <p:attrName>style.visibility</p:attrName>
                                        </p:attrNameLst>
                                      </p:cBhvr>
                                      <p:to>
                                        <p:strVal val="visible"/>
                                      </p:to>
                                    </p:set>
                                    <p:animEffect transition="in" filter="fade">
                                      <p:cBhvr>
                                        <p:cTn id="71" dur="500"/>
                                        <p:tgtEl>
                                          <p:spTgt spid="78"/>
                                        </p:tgtEl>
                                      </p:cBhvr>
                                    </p:animEffect>
                                  </p:childTnLst>
                                </p:cTn>
                              </p:par>
                              <p:par>
                                <p:cTn id="72" presetID="10" presetClass="entr" presetSubtype="0" fill="hold" nodeType="withEffect">
                                  <p:stCondLst>
                                    <p:cond delay="0"/>
                                  </p:stCondLst>
                                  <p:childTnLst>
                                    <p:set>
                                      <p:cBhvr>
                                        <p:cTn id="73" dur="1" fill="hold">
                                          <p:stCondLst>
                                            <p:cond delay="0"/>
                                          </p:stCondLst>
                                        </p:cTn>
                                        <p:tgtEl>
                                          <p:spTgt spid="9"/>
                                        </p:tgtEl>
                                        <p:attrNameLst>
                                          <p:attrName>style.visibility</p:attrName>
                                        </p:attrNameLst>
                                      </p:cBhvr>
                                      <p:to>
                                        <p:strVal val="visible"/>
                                      </p:to>
                                    </p:set>
                                    <p:animEffect transition="in" filter="fade">
                                      <p:cBhvr>
                                        <p:cTn id="74" dur="500"/>
                                        <p:tgtEl>
                                          <p:spTgt spid="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fade">
                                      <p:cBhvr>
                                        <p:cTn id="77" dur="500"/>
                                        <p:tgtEl>
                                          <p:spTgt spid="11"/>
                                        </p:tgtEl>
                                      </p:cBhvr>
                                    </p:animEffect>
                                  </p:childTnLst>
                                </p:cTn>
                              </p:par>
                              <p:par>
                                <p:cTn id="78" presetID="10" presetClass="entr" presetSubtype="0" fill="hold" nodeType="withEffect">
                                  <p:stCondLst>
                                    <p:cond delay="0"/>
                                  </p:stCondLst>
                                  <p:childTnLst>
                                    <p:set>
                                      <p:cBhvr>
                                        <p:cTn id="79" dur="1" fill="hold">
                                          <p:stCondLst>
                                            <p:cond delay="0"/>
                                          </p:stCondLst>
                                        </p:cTn>
                                        <p:tgtEl>
                                          <p:spTgt spid="15"/>
                                        </p:tgtEl>
                                        <p:attrNameLst>
                                          <p:attrName>style.visibility</p:attrName>
                                        </p:attrNameLst>
                                      </p:cBhvr>
                                      <p:to>
                                        <p:strVal val="visible"/>
                                      </p:to>
                                    </p:set>
                                    <p:animEffect transition="in" filter="fade">
                                      <p:cBhvr>
                                        <p:cTn id="80" dur="500"/>
                                        <p:tgtEl>
                                          <p:spTgt spid="15"/>
                                        </p:tgtEl>
                                      </p:cBhvr>
                                    </p:animEffect>
                                  </p:childTnLst>
                                </p:cTn>
                              </p:par>
                              <p:par>
                                <p:cTn id="81" presetID="10" presetClass="entr" presetSubtype="0" fill="hold" nodeType="with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fade">
                                      <p:cBhvr>
                                        <p:cTn id="83" dur="500"/>
                                        <p:tgtEl>
                                          <p:spTgt spid="22"/>
                                        </p:tgtEl>
                                      </p:cBhvr>
                                    </p:animEffect>
                                  </p:childTnLst>
                                </p:cTn>
                              </p:par>
                              <p:par>
                                <p:cTn id="84" presetID="10" presetClass="entr" presetSubtype="0" fill="hold" nodeType="with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fade">
                                      <p:cBhvr>
                                        <p:cTn id="86" dur="500"/>
                                        <p:tgtEl>
                                          <p:spTgt spid="24"/>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
                                        </p:tgtEl>
                                        <p:attrNameLst>
                                          <p:attrName>style.visibility</p:attrName>
                                        </p:attrNameLst>
                                      </p:cBhvr>
                                      <p:to>
                                        <p:strVal val="visible"/>
                                      </p:to>
                                    </p:set>
                                    <p:animEffect transition="in" filter="fade">
                                      <p:cBhvr>
                                        <p:cTn id="91" dur="500"/>
                                        <p:tgtEl>
                                          <p:spTgt spid="3"/>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
                                        </p:tgtEl>
                                        <p:attrNameLst>
                                          <p:attrName>style.visibility</p:attrName>
                                        </p:attrNameLst>
                                      </p:cBhvr>
                                      <p:to>
                                        <p:strVal val="visible"/>
                                      </p:to>
                                    </p:set>
                                    <p:animEffect transition="in" filter="fade">
                                      <p:cBhvr>
                                        <p:cTn id="9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5" grpId="0" animBg="1"/>
      <p:bldP spid="31" grpId="0" animBg="1"/>
      <p:bldP spid="27" grpId="0" animBg="1"/>
      <p:bldP spid="26" grpId="0" uiExpand="1" build="p"/>
      <p:bldP spid="29" grpId="0" uiExpand="1" build="p"/>
      <p:bldP spid="30" grpId="0" uiExpand="1" build="p"/>
      <p:bldP spid="38" grpId="0"/>
      <p:bldP spid="7" grpId="0"/>
      <p:bldP spid="11" grpId="0"/>
      <p:bldP spid="3"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D1737CD-C244-CD89-173D-8D737CCF5946}"/>
              </a:ext>
            </a:extLst>
          </p:cNvPr>
          <p:cNvSpPr/>
          <p:nvPr/>
        </p:nvSpPr>
        <p:spPr bwMode="auto">
          <a:xfrm>
            <a:off x="10280469" y="1870830"/>
            <a:ext cx="1326314" cy="4107060"/>
          </a:xfrm>
          <a:prstGeom prst="roundRect">
            <a:avLst>
              <a:gd name="adj" fmla="val 5751"/>
            </a:avLst>
          </a:prstGeom>
          <a:pattFill prst="wave">
            <a:fgClr>
              <a:srgbClr val="FFF8F3"/>
            </a:fgClr>
            <a:bgClr>
              <a:schemeClr val="bg1"/>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0" rIns="2286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2" name="Title 1">
            <a:extLst>
              <a:ext uri="{FF2B5EF4-FFF2-40B4-BE49-F238E27FC236}">
                <a16:creationId xmlns:a16="http://schemas.microsoft.com/office/drawing/2014/main" id="{9C955696-D9C8-7F17-13F9-0CEC0B144E69}"/>
              </a:ext>
            </a:extLst>
          </p:cNvPr>
          <p:cNvSpPr>
            <a:spLocks noGrp="1"/>
          </p:cNvSpPr>
          <p:nvPr>
            <p:ph type="title"/>
          </p:nvPr>
        </p:nvSpPr>
        <p:spPr>
          <a:xfrm>
            <a:off x="588263" y="457200"/>
            <a:ext cx="11018520" cy="553998"/>
          </a:xfrm>
        </p:spPr>
        <p:txBody>
          <a:bodyPr/>
          <a:lstStyle/>
          <a:p>
            <a:r>
              <a:rPr lang="en-US"/>
              <a:t>Get smarter with your SQL data</a:t>
            </a:r>
          </a:p>
        </p:txBody>
      </p:sp>
      <p:sp>
        <p:nvSpPr>
          <p:cNvPr id="21" name="TextBox 20">
            <a:extLst>
              <a:ext uri="{FF2B5EF4-FFF2-40B4-BE49-F238E27FC236}">
                <a16:creationId xmlns:a16="http://schemas.microsoft.com/office/drawing/2014/main" id="{296B46C4-8391-B817-B0B4-A3A1824C284E}"/>
              </a:ext>
            </a:extLst>
          </p:cNvPr>
          <p:cNvSpPr txBox="1"/>
          <p:nvPr/>
        </p:nvSpPr>
        <p:spPr>
          <a:xfrm>
            <a:off x="591567" y="4449841"/>
            <a:ext cx="1865474" cy="492443"/>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Application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Segoe UI Semibold"/>
              </a:rPr>
              <a:t>(Web app or Copilot)</a:t>
            </a:r>
          </a:p>
        </p:txBody>
      </p:sp>
      <p:sp>
        <p:nvSpPr>
          <p:cNvPr id="25" name="TextBox 24">
            <a:extLst>
              <a:ext uri="{FF2B5EF4-FFF2-40B4-BE49-F238E27FC236}">
                <a16:creationId xmlns:a16="http://schemas.microsoft.com/office/drawing/2014/main" id="{9681DF9F-AF0A-B799-D44E-DCF6FB85CA32}"/>
              </a:ext>
            </a:extLst>
          </p:cNvPr>
          <p:cNvSpPr txBox="1"/>
          <p:nvPr/>
        </p:nvSpPr>
        <p:spPr>
          <a:xfrm>
            <a:off x="3113967" y="4449841"/>
            <a:ext cx="2083296" cy="553998"/>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Azure</a:t>
            </a:r>
            <a:b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b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OpenAI Service</a:t>
            </a:r>
          </a:p>
        </p:txBody>
      </p:sp>
      <p:sp>
        <p:nvSpPr>
          <p:cNvPr id="27" name="TextBox 26">
            <a:extLst>
              <a:ext uri="{FF2B5EF4-FFF2-40B4-BE49-F238E27FC236}">
                <a16:creationId xmlns:a16="http://schemas.microsoft.com/office/drawing/2014/main" id="{90A36069-7AA5-944B-D36C-E8A99BF3B576}"/>
              </a:ext>
            </a:extLst>
          </p:cNvPr>
          <p:cNvSpPr txBox="1"/>
          <p:nvPr/>
        </p:nvSpPr>
        <p:spPr>
          <a:xfrm>
            <a:off x="10275277" y="1445000"/>
            <a:ext cx="1331506" cy="276999"/>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Data Source</a:t>
            </a:r>
          </a:p>
        </p:txBody>
      </p:sp>
      <p:cxnSp>
        <p:nvCxnSpPr>
          <p:cNvPr id="33" name="Straight Arrow Connector 32">
            <a:extLst>
              <a:ext uri="{FF2B5EF4-FFF2-40B4-BE49-F238E27FC236}">
                <a16:creationId xmlns:a16="http://schemas.microsoft.com/office/drawing/2014/main" id="{190CC1F6-CA10-A14F-6933-AA0A175F6969}"/>
              </a:ext>
            </a:extLst>
          </p:cNvPr>
          <p:cNvCxnSpPr>
            <a:cxnSpLocks/>
          </p:cNvCxnSpPr>
          <p:nvPr/>
        </p:nvCxnSpPr>
        <p:spPr>
          <a:xfrm>
            <a:off x="2049687" y="3908777"/>
            <a:ext cx="1527956"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35" name="Graphic 34">
            <a:extLst>
              <a:ext uri="{FF2B5EF4-FFF2-40B4-BE49-F238E27FC236}">
                <a16:creationId xmlns:a16="http://schemas.microsoft.com/office/drawing/2014/main" id="{B0CF5B3B-1554-95F4-566C-89D649DB20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44135" y="3497297"/>
            <a:ext cx="822960" cy="822960"/>
          </a:xfrm>
          <a:prstGeom prst="rect">
            <a:avLst/>
          </a:prstGeom>
        </p:spPr>
      </p:pic>
      <p:pic>
        <p:nvPicPr>
          <p:cNvPr id="1026" name="Picture 2" descr="Microsoft Copilot Studio Pricing 2024">
            <a:extLst>
              <a:ext uri="{FF2B5EF4-FFF2-40B4-BE49-F238E27FC236}">
                <a16:creationId xmlns:a16="http://schemas.microsoft.com/office/drawing/2014/main" id="{A0E80420-CF23-252A-9CAD-91DA0E3A3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0235" y="3497297"/>
            <a:ext cx="822960" cy="822960"/>
          </a:xfrm>
          <a:prstGeom prst="rect">
            <a:avLst/>
          </a:prstGeom>
          <a:noFill/>
          <a:extLst>
            <a:ext uri="{909E8E84-426E-40DD-AFC4-6F175D3DCCD1}">
              <a14:hiddenFill xmlns:a14="http://schemas.microsoft.com/office/drawing/2010/main">
                <a:solidFill>
                  <a:srgbClr val="FFFFFF"/>
                </a:solidFill>
              </a14:hiddenFill>
            </a:ext>
          </a:extLst>
        </p:spPr>
      </p:pic>
      <p:pic>
        <p:nvPicPr>
          <p:cNvPr id="44" name="Graphic 43" descr="SQL Server 2022 icon">
            <a:extLst>
              <a:ext uri="{FF2B5EF4-FFF2-40B4-BE49-F238E27FC236}">
                <a16:creationId xmlns:a16="http://schemas.microsoft.com/office/drawing/2014/main" id="{A69435D8-F7AA-88C7-0350-DC1A674EB43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618491" y="2155802"/>
            <a:ext cx="650270" cy="650269"/>
          </a:xfrm>
          <a:prstGeom prst="rect">
            <a:avLst/>
          </a:prstGeom>
        </p:spPr>
      </p:pic>
      <p:pic>
        <p:nvPicPr>
          <p:cNvPr id="45" name="Graphic 44" descr="SQL Server on Virtual Machines icon">
            <a:extLst>
              <a:ext uri="{FF2B5EF4-FFF2-40B4-BE49-F238E27FC236}">
                <a16:creationId xmlns:a16="http://schemas.microsoft.com/office/drawing/2014/main" id="{233F4346-7870-8B56-B470-1C4017D3C5E9}"/>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618491" y="3101716"/>
            <a:ext cx="650270" cy="650269"/>
          </a:xfrm>
          <a:prstGeom prst="rect">
            <a:avLst/>
          </a:prstGeom>
        </p:spPr>
      </p:pic>
      <p:pic>
        <p:nvPicPr>
          <p:cNvPr id="46" name="Graphic 45" descr="Azure SQL Managed Instance icon">
            <a:extLst>
              <a:ext uri="{FF2B5EF4-FFF2-40B4-BE49-F238E27FC236}">
                <a16:creationId xmlns:a16="http://schemas.microsoft.com/office/drawing/2014/main" id="{B319F48C-02C9-3A70-B273-0D59F0D280B1}"/>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618491" y="4047630"/>
            <a:ext cx="650270" cy="650269"/>
          </a:xfrm>
          <a:prstGeom prst="rect">
            <a:avLst/>
          </a:prstGeom>
        </p:spPr>
      </p:pic>
      <p:pic>
        <p:nvPicPr>
          <p:cNvPr id="47" name="Graphic 46" descr="Azure SQL Database icon">
            <a:extLst>
              <a:ext uri="{FF2B5EF4-FFF2-40B4-BE49-F238E27FC236}">
                <a16:creationId xmlns:a16="http://schemas.microsoft.com/office/drawing/2014/main" id="{763DD271-D62B-56D7-602E-501D5AFFC77A}"/>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0618491" y="4993545"/>
            <a:ext cx="650270" cy="650269"/>
          </a:xfrm>
          <a:prstGeom prst="rect">
            <a:avLst/>
          </a:prstGeom>
        </p:spPr>
      </p:pic>
      <p:sp>
        <p:nvSpPr>
          <p:cNvPr id="52" name="TextBox 51">
            <a:extLst>
              <a:ext uri="{FF2B5EF4-FFF2-40B4-BE49-F238E27FC236}">
                <a16:creationId xmlns:a16="http://schemas.microsoft.com/office/drawing/2014/main" id="{BAC4FEAC-DEAF-ED1D-E476-EA6A419B2803}"/>
              </a:ext>
            </a:extLst>
          </p:cNvPr>
          <p:cNvSpPr txBox="1"/>
          <p:nvPr/>
        </p:nvSpPr>
        <p:spPr>
          <a:xfrm>
            <a:off x="4908064" y="3245654"/>
            <a:ext cx="1814132" cy="430887"/>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Apply skills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Embeddings PII</a:t>
            </a:r>
          </a:p>
        </p:txBody>
      </p:sp>
      <p:cxnSp>
        <p:nvCxnSpPr>
          <p:cNvPr id="61" name="Straight Arrow Connector 60">
            <a:extLst>
              <a:ext uri="{FF2B5EF4-FFF2-40B4-BE49-F238E27FC236}">
                <a16:creationId xmlns:a16="http://schemas.microsoft.com/office/drawing/2014/main" id="{37EA8805-CC92-CF4F-0556-C7E8D6AA2D3B}"/>
              </a:ext>
            </a:extLst>
          </p:cNvPr>
          <p:cNvCxnSpPr>
            <a:cxnSpLocks/>
          </p:cNvCxnSpPr>
          <p:nvPr/>
        </p:nvCxnSpPr>
        <p:spPr>
          <a:xfrm>
            <a:off x="8850571" y="3924360"/>
            <a:ext cx="1279478"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Straight Arrow Connector 29">
            <a:extLst>
              <a:ext uri="{FF2B5EF4-FFF2-40B4-BE49-F238E27FC236}">
                <a16:creationId xmlns:a16="http://schemas.microsoft.com/office/drawing/2014/main" id="{A9A09104-EA26-29F5-1D87-C25DAA2FC5ED}"/>
              </a:ext>
            </a:extLst>
          </p:cNvPr>
          <p:cNvCxnSpPr>
            <a:cxnSpLocks/>
          </p:cNvCxnSpPr>
          <p:nvPr/>
        </p:nvCxnSpPr>
        <p:spPr>
          <a:xfrm>
            <a:off x="4733587" y="3769924"/>
            <a:ext cx="2163086"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63" name="Straight Arrow Connector 62">
            <a:extLst>
              <a:ext uri="{FF2B5EF4-FFF2-40B4-BE49-F238E27FC236}">
                <a16:creationId xmlns:a16="http://schemas.microsoft.com/office/drawing/2014/main" id="{0AF1BAE7-5CBC-4DE3-5F6F-B48F607409CD}"/>
              </a:ext>
            </a:extLst>
          </p:cNvPr>
          <p:cNvCxnSpPr>
            <a:cxnSpLocks/>
          </p:cNvCxnSpPr>
          <p:nvPr/>
        </p:nvCxnSpPr>
        <p:spPr>
          <a:xfrm>
            <a:off x="4733587" y="4002161"/>
            <a:ext cx="2163086"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024" name="TextBox 1023">
            <a:extLst>
              <a:ext uri="{FF2B5EF4-FFF2-40B4-BE49-F238E27FC236}">
                <a16:creationId xmlns:a16="http://schemas.microsoft.com/office/drawing/2014/main" id="{D3058024-FD16-EB31-1D7A-1A46502DF02E}"/>
              </a:ext>
            </a:extLst>
          </p:cNvPr>
          <p:cNvSpPr txBox="1"/>
          <p:nvPr/>
        </p:nvSpPr>
        <p:spPr>
          <a:xfrm>
            <a:off x="4991827" y="4095545"/>
            <a:ext cx="1646605" cy="215444"/>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Search and results</a:t>
            </a:r>
          </a:p>
        </p:txBody>
      </p:sp>
      <p:sp>
        <p:nvSpPr>
          <p:cNvPr id="1025" name="TextBox 1024">
            <a:extLst>
              <a:ext uri="{FF2B5EF4-FFF2-40B4-BE49-F238E27FC236}">
                <a16:creationId xmlns:a16="http://schemas.microsoft.com/office/drawing/2014/main" id="{1890D2E0-08C0-6B98-8DC9-F5090D5A92CA}"/>
              </a:ext>
            </a:extLst>
          </p:cNvPr>
          <p:cNvSpPr txBox="1"/>
          <p:nvPr/>
        </p:nvSpPr>
        <p:spPr>
          <a:xfrm>
            <a:off x="2402687" y="3604693"/>
            <a:ext cx="821956" cy="215444"/>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Prompt</a:t>
            </a:r>
          </a:p>
        </p:txBody>
      </p:sp>
      <p:sp>
        <p:nvSpPr>
          <p:cNvPr id="1027" name="TextBox 1026">
            <a:extLst>
              <a:ext uri="{FF2B5EF4-FFF2-40B4-BE49-F238E27FC236}">
                <a16:creationId xmlns:a16="http://schemas.microsoft.com/office/drawing/2014/main" id="{03583CA3-C5C2-4C99-75F6-237CA8A487BE}"/>
              </a:ext>
            </a:extLst>
          </p:cNvPr>
          <p:cNvSpPr txBox="1"/>
          <p:nvPr/>
        </p:nvSpPr>
        <p:spPr>
          <a:xfrm>
            <a:off x="2353442" y="4011033"/>
            <a:ext cx="920445" cy="215444"/>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Response</a:t>
            </a:r>
          </a:p>
        </p:txBody>
      </p:sp>
      <p:grpSp>
        <p:nvGrpSpPr>
          <p:cNvPr id="15" name="Group 14">
            <a:extLst>
              <a:ext uri="{FF2B5EF4-FFF2-40B4-BE49-F238E27FC236}">
                <a16:creationId xmlns:a16="http://schemas.microsoft.com/office/drawing/2014/main" id="{BA2E71CA-29C4-7450-C292-385659AB73F6}"/>
              </a:ext>
            </a:extLst>
          </p:cNvPr>
          <p:cNvGrpSpPr/>
          <p:nvPr/>
        </p:nvGrpSpPr>
        <p:grpSpPr>
          <a:xfrm>
            <a:off x="7063165" y="2197396"/>
            <a:ext cx="1604840" cy="3466629"/>
            <a:chOff x="6901463" y="2197396"/>
            <a:chExt cx="1604840" cy="3466629"/>
          </a:xfrm>
        </p:grpSpPr>
        <p:sp>
          <p:nvSpPr>
            <p:cNvPr id="14" name="Rectangle: Rounded Corners 13">
              <a:extLst>
                <a:ext uri="{FF2B5EF4-FFF2-40B4-BE49-F238E27FC236}">
                  <a16:creationId xmlns:a16="http://schemas.microsoft.com/office/drawing/2014/main" id="{ABFD5F67-6010-5DC2-529B-ABC6E33B2590}"/>
                </a:ext>
              </a:extLst>
            </p:cNvPr>
            <p:cNvSpPr/>
            <p:nvPr/>
          </p:nvSpPr>
          <p:spPr bwMode="auto">
            <a:xfrm>
              <a:off x="6901463" y="2197396"/>
              <a:ext cx="1604840" cy="3466629"/>
            </a:xfrm>
            <a:prstGeom prst="roundRect">
              <a:avLst>
                <a:gd name="adj" fmla="val 5751"/>
              </a:avLst>
            </a:prstGeom>
            <a:pattFill prst="wave">
              <a:fgClr>
                <a:srgbClr val="FFF8F3"/>
              </a:fgClr>
              <a:bgClr>
                <a:schemeClr val="bg1"/>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0" rIns="2286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pic>
          <p:nvPicPr>
            <p:cNvPr id="4" name="Graphic 3" descr="Search Services icon">
              <a:extLst>
                <a:ext uri="{FF2B5EF4-FFF2-40B4-BE49-F238E27FC236}">
                  <a16:creationId xmlns:a16="http://schemas.microsoft.com/office/drawing/2014/main" id="{DA25A4DD-09BB-B9B7-3172-A7C54F2CBA4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7273547" y="2401934"/>
              <a:ext cx="822960" cy="822960"/>
            </a:xfrm>
            <a:prstGeom prst="rect">
              <a:avLst/>
            </a:prstGeom>
          </p:spPr>
        </p:pic>
        <p:sp>
          <p:nvSpPr>
            <p:cNvPr id="26" name="TextBox 25">
              <a:extLst>
                <a:ext uri="{FF2B5EF4-FFF2-40B4-BE49-F238E27FC236}">
                  <a16:creationId xmlns:a16="http://schemas.microsoft.com/office/drawing/2014/main" id="{58663F2E-8FD1-9698-376F-6DAEAFEC5B0C}"/>
                </a:ext>
              </a:extLst>
            </p:cNvPr>
            <p:cNvSpPr txBox="1"/>
            <p:nvPr/>
          </p:nvSpPr>
          <p:spPr>
            <a:xfrm>
              <a:off x="7131657" y="3220424"/>
              <a:ext cx="1155206" cy="553998"/>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Azure AI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Search</a:t>
              </a:r>
            </a:p>
          </p:txBody>
        </p:sp>
        <p:pic>
          <p:nvPicPr>
            <p:cNvPr id="1028" name="Picture 4">
              <a:extLst>
                <a:ext uri="{FF2B5EF4-FFF2-40B4-BE49-F238E27FC236}">
                  <a16:creationId xmlns:a16="http://schemas.microsoft.com/office/drawing/2014/main" id="{2162B10A-5F53-A8D5-8A17-4C5F5CB45186}"/>
                </a:ext>
              </a:extLst>
            </p:cNvPr>
            <p:cNvPicPr>
              <a:picLocks noChangeAspect="1" noChangeArrowheads="1"/>
            </p:cNvPicPr>
            <p:nvPr/>
          </p:nvPicPr>
          <p:blipFill>
            <a:blip r:embed="rId15"/>
            <a:srcRect/>
            <a:stretch/>
          </p:blipFill>
          <p:spPr bwMode="auto">
            <a:xfrm>
              <a:off x="7320748" y="4181263"/>
              <a:ext cx="822960" cy="822960"/>
            </a:xfrm>
            <a:prstGeom prst="rect">
              <a:avLst/>
            </a:prstGeom>
            <a:noFill/>
            <a:extLst>
              <a:ext uri="{909E8E84-426E-40DD-AFC4-6F175D3DCCD1}">
                <a14:hiddenFill xmlns:a14="http://schemas.microsoft.com/office/drawing/2010/main">
                  <a:solidFill>
                    <a:srgbClr val="FFFFFF"/>
                  </a:solidFill>
                </a14:hiddenFill>
              </a:ext>
            </a:extLst>
          </p:spPr>
        </p:pic>
        <p:sp>
          <p:nvSpPr>
            <p:cNvPr id="1029" name="TextBox 1028">
              <a:extLst>
                <a:ext uri="{FF2B5EF4-FFF2-40B4-BE49-F238E27FC236}">
                  <a16:creationId xmlns:a16="http://schemas.microsoft.com/office/drawing/2014/main" id="{A3BCB5C8-CB6E-DD06-A06B-26CA7A91A60E}"/>
                </a:ext>
              </a:extLst>
            </p:cNvPr>
            <p:cNvSpPr txBox="1"/>
            <p:nvPr/>
          </p:nvSpPr>
          <p:spPr>
            <a:xfrm>
              <a:off x="7423346" y="5067212"/>
              <a:ext cx="612668" cy="276999"/>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Index</a:t>
              </a:r>
            </a:p>
          </p:txBody>
        </p:sp>
      </p:grpSp>
      <p:sp>
        <p:nvSpPr>
          <p:cNvPr id="8" name="TextBox 7">
            <a:extLst>
              <a:ext uri="{FF2B5EF4-FFF2-40B4-BE49-F238E27FC236}">
                <a16:creationId xmlns:a16="http://schemas.microsoft.com/office/drawing/2014/main" id="{9FE95236-616A-EDD6-14EB-4EA464765CEA}"/>
              </a:ext>
            </a:extLst>
          </p:cNvPr>
          <p:cNvSpPr txBox="1"/>
          <p:nvPr/>
        </p:nvSpPr>
        <p:spPr>
          <a:xfrm>
            <a:off x="9016218" y="3377160"/>
            <a:ext cx="916038" cy="430887"/>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Extract and build</a:t>
            </a:r>
          </a:p>
        </p:txBody>
      </p:sp>
      <p:sp>
        <p:nvSpPr>
          <p:cNvPr id="9" name="TextBox 8">
            <a:extLst>
              <a:ext uri="{FF2B5EF4-FFF2-40B4-BE49-F238E27FC236}">
                <a16:creationId xmlns:a16="http://schemas.microsoft.com/office/drawing/2014/main" id="{16F017B2-710A-3EFE-8D8F-3BA629789160}"/>
              </a:ext>
            </a:extLst>
          </p:cNvPr>
          <p:cNvSpPr txBox="1"/>
          <p:nvPr/>
        </p:nvSpPr>
        <p:spPr>
          <a:xfrm>
            <a:off x="8867736" y="4598776"/>
            <a:ext cx="1245149" cy="430887"/>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Incremental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changes</a:t>
            </a:r>
          </a:p>
        </p:txBody>
      </p:sp>
      <p:pic>
        <p:nvPicPr>
          <p:cNvPr id="19" name="Graphic 18">
            <a:extLst>
              <a:ext uri="{FF2B5EF4-FFF2-40B4-BE49-F238E27FC236}">
                <a16:creationId xmlns:a16="http://schemas.microsoft.com/office/drawing/2014/main" id="{CF954B87-A433-DA1C-3182-D26CB881613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290088" y="4122164"/>
            <a:ext cx="400444" cy="400444"/>
          </a:xfrm>
          <a:prstGeom prst="rect">
            <a:avLst/>
          </a:prstGeom>
        </p:spPr>
      </p:pic>
    </p:spTree>
    <p:extLst>
      <p:ext uri="{BB962C8B-B14F-4D97-AF65-F5344CB8AC3E}">
        <p14:creationId xmlns:p14="http://schemas.microsoft.com/office/powerpoint/2010/main" val="33546144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barn(outVertical)">
                                      <p:cBhvr>
                                        <p:cTn id="7" dur="500"/>
                                        <p:tgtEl>
                                          <p:spTgt spid="6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75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75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37" fill="hold"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barn(outVertical)">
                                      <p:cBhvr>
                                        <p:cTn id="18" dur="500"/>
                                        <p:tgtEl>
                                          <p:spTgt spid="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750"/>
                                        <p:tgtEl>
                                          <p:spTgt spid="5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750"/>
                                        <p:tgtEl>
                                          <p:spTgt spid="25"/>
                                        </p:tgtEl>
                                      </p:cBhvr>
                                    </p:animEffect>
                                  </p:childTnLst>
                                </p:cTn>
                              </p:par>
                              <p:par>
                                <p:cTn id="25" presetID="10"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750"/>
                                        <p:tgtEl>
                                          <p:spTgt spid="3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26"/>
                                        </p:tgtEl>
                                        <p:attrNameLst>
                                          <p:attrName>style.visibility</p:attrName>
                                        </p:attrNameLst>
                                      </p:cBhvr>
                                      <p:to>
                                        <p:strVal val="visible"/>
                                      </p:to>
                                    </p:set>
                                    <p:animEffect transition="in" filter="fade">
                                      <p:cBhvr>
                                        <p:cTn id="32" dur="750"/>
                                        <p:tgtEl>
                                          <p:spTgt spid="102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750"/>
                                        <p:tgtEl>
                                          <p:spTgt spid="2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25"/>
                                        </p:tgtEl>
                                        <p:attrNameLst>
                                          <p:attrName>style.visibility</p:attrName>
                                        </p:attrNameLst>
                                      </p:cBhvr>
                                      <p:to>
                                        <p:strVal val="visible"/>
                                      </p:to>
                                    </p:set>
                                    <p:animEffect transition="in" filter="fade">
                                      <p:cBhvr>
                                        <p:cTn id="38" dur="750"/>
                                        <p:tgtEl>
                                          <p:spTgt spid="1025"/>
                                        </p:tgtEl>
                                      </p:cBhvr>
                                    </p:animEffect>
                                  </p:childTnLst>
                                </p:cTn>
                              </p:par>
                              <p:par>
                                <p:cTn id="39" presetID="10"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37" fill="hold" nodeType="click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barn(outVertical)">
                                      <p:cBhvr>
                                        <p:cTn id="46" dur="500"/>
                                        <p:tgtEl>
                                          <p:spTgt spid="6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024"/>
                                        </p:tgtEl>
                                        <p:attrNameLst>
                                          <p:attrName>style.visibility</p:attrName>
                                        </p:attrNameLst>
                                      </p:cBhvr>
                                      <p:to>
                                        <p:strVal val="visible"/>
                                      </p:to>
                                    </p:set>
                                    <p:animEffect transition="in" filter="fade">
                                      <p:cBhvr>
                                        <p:cTn id="49" dur="500"/>
                                        <p:tgtEl>
                                          <p:spTgt spid="102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27"/>
                                        </p:tgtEl>
                                        <p:attrNameLst>
                                          <p:attrName>style.visibility</p:attrName>
                                        </p:attrNameLst>
                                      </p:cBhvr>
                                      <p:to>
                                        <p:strVal val="visible"/>
                                      </p:to>
                                    </p:set>
                                    <p:animEffect transition="in" filter="fade">
                                      <p:cBhvr>
                                        <p:cTn id="52" dur="500"/>
                                        <p:tgtEl>
                                          <p:spTgt spid="102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500"/>
                                        <p:tgtEl>
                                          <p:spTgt spid="9"/>
                                        </p:tgtEl>
                                      </p:cBhvr>
                                    </p:animEffect>
                                  </p:childTnLst>
                                </p:cTn>
                              </p:par>
                              <p:par>
                                <p:cTn id="58" presetID="10" presetClass="entr" presetSubtype="0" fill="hold"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p:bldP spid="52" grpId="0"/>
      <p:bldP spid="1024" grpId="0"/>
      <p:bldP spid="1025" grpId="0"/>
      <p:bldP spid="1027" grpId="0"/>
      <p:bldP spid="8"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05A92-3DFA-56F7-C71B-FA53FB357460}"/>
              </a:ext>
            </a:extLst>
          </p:cNvPr>
          <p:cNvSpPr>
            <a:spLocks noGrp="1"/>
          </p:cNvSpPr>
          <p:nvPr>
            <p:ph type="title"/>
          </p:nvPr>
        </p:nvSpPr>
        <p:spPr>
          <a:xfrm>
            <a:off x="516277" y="3429000"/>
            <a:ext cx="4167887" cy="1107996"/>
          </a:xfrm>
        </p:spPr>
        <p:txBody>
          <a:bodyPr wrap="square" anchor="b">
            <a:normAutofit fontScale="90000"/>
          </a:bodyPr>
          <a:lstStyle/>
          <a:p>
            <a:r>
              <a:rPr lang="en-US">
                <a:solidFill>
                  <a:schemeClr val="tx1"/>
                </a:solidFill>
              </a:rPr>
              <a:t>Demo</a:t>
            </a:r>
            <a:br>
              <a:rPr lang="en-US"/>
            </a:br>
            <a:br>
              <a:rPr lang="en-US"/>
            </a:br>
            <a:r>
              <a:rPr lang="en-US"/>
              <a:t>Vector Search and Chat with your Data using Azure AI services</a:t>
            </a:r>
          </a:p>
        </p:txBody>
      </p:sp>
      <p:pic>
        <p:nvPicPr>
          <p:cNvPr id="4" name="Picture 3" descr="Pipette adding DNA sample to a petri dish">
            <a:extLst>
              <a:ext uri="{FF2B5EF4-FFF2-40B4-BE49-F238E27FC236}">
                <a16:creationId xmlns:a16="http://schemas.microsoft.com/office/drawing/2014/main" id="{492430DE-C2CB-9D9E-0F47-AAA4C4A32DEC}"/>
              </a:ext>
            </a:extLst>
          </p:cNvPr>
          <p:cNvPicPr>
            <a:picLocks noChangeAspect="1"/>
          </p:cNvPicPr>
          <p:nvPr/>
        </p:nvPicPr>
        <p:blipFill rotWithShape="1">
          <a:blip r:embed="rId2"/>
          <a:srcRect l="544" r="24456"/>
          <a:stretch/>
        </p:blipFill>
        <p:spPr>
          <a:xfrm>
            <a:off x="5334000" y="10"/>
            <a:ext cx="6858000" cy="6857990"/>
          </a:xfrm>
          <a:prstGeom prst="rect">
            <a:avLst/>
          </a:prstGeom>
          <a:noFill/>
        </p:spPr>
      </p:pic>
    </p:spTree>
    <p:extLst>
      <p:ext uri="{BB962C8B-B14F-4D97-AF65-F5344CB8AC3E}">
        <p14:creationId xmlns:p14="http://schemas.microsoft.com/office/powerpoint/2010/main" val="41920314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D09153A7-AACD-A059-9A01-63591201764C}"/>
              </a:ext>
              <a:ext uri="{C183D7F6-B498-43B3-948B-1728B52AA6E4}">
                <adec:decorative xmlns:adec="http://schemas.microsoft.com/office/drawing/2017/decorative" val="1"/>
              </a:ext>
            </a:extLst>
          </p:cNvPr>
          <p:cNvSpPr/>
          <p:nvPr/>
        </p:nvSpPr>
        <p:spPr bwMode="auto">
          <a:xfrm>
            <a:off x="588263"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7" name="Rectangle 46">
            <a:extLst>
              <a:ext uri="{FF2B5EF4-FFF2-40B4-BE49-F238E27FC236}">
                <a16:creationId xmlns:a16="http://schemas.microsoft.com/office/drawing/2014/main" id="{FB22493E-E832-378D-B450-1A0E78FF8B3A}"/>
              </a:ext>
            </a:extLst>
          </p:cNvPr>
          <p:cNvSpPr/>
          <p:nvPr/>
        </p:nvSpPr>
        <p:spPr bwMode="auto">
          <a:xfrm>
            <a:off x="293687" y="5703364"/>
            <a:ext cx="11604625" cy="5948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Use </a:t>
            </a: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aka.ms/</a:t>
            </a:r>
            <a:r>
              <a:rPr kumimoji="0" lang="en-US" sz="1800" b="1"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rPr>
              <a:t>sqlaiworkshop</a:t>
            </a: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 </a:t>
            </a:r>
            <a:r>
              <a:rPr kumimoji="0" lang="en-US" sz="18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for all lab instructions</a:t>
            </a:r>
          </a:p>
        </p:txBody>
      </p:sp>
      <p:sp>
        <p:nvSpPr>
          <p:cNvPr id="9" name="Rectangle: Rounded Corners 8">
            <a:extLst>
              <a:ext uri="{FF2B5EF4-FFF2-40B4-BE49-F238E27FC236}">
                <a16:creationId xmlns:a16="http://schemas.microsoft.com/office/drawing/2014/main" id="{88B3A874-B2DB-8D24-A74A-D4538C6D09E4}"/>
              </a:ext>
              <a:ext uri="{C183D7F6-B498-43B3-948B-1728B52AA6E4}">
                <adec:decorative xmlns:adec="http://schemas.microsoft.com/office/drawing/2017/decorative" val="1"/>
              </a:ext>
            </a:extLst>
          </p:cNvPr>
          <p:cNvSpPr/>
          <p:nvPr/>
        </p:nvSpPr>
        <p:spPr bwMode="auto">
          <a:xfrm>
            <a:off x="588263"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7" name="Rectangle: Rounded Corners 16">
            <a:extLst>
              <a:ext uri="{FF2B5EF4-FFF2-40B4-BE49-F238E27FC236}">
                <a16:creationId xmlns:a16="http://schemas.microsoft.com/office/drawing/2014/main" id="{917F39BF-AF83-D5E1-E95E-036CF3D8FE11}"/>
              </a:ext>
              <a:ext uri="{C183D7F6-B498-43B3-948B-1728B52AA6E4}">
                <adec:decorative xmlns:adec="http://schemas.microsoft.com/office/drawing/2017/decorative" val="1"/>
              </a:ext>
            </a:extLst>
          </p:cNvPr>
          <p:cNvSpPr/>
          <p:nvPr/>
        </p:nvSpPr>
        <p:spPr bwMode="auto">
          <a:xfrm>
            <a:off x="588263"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 name="Rectangle: Rounded Corners 18">
            <a:extLst>
              <a:ext uri="{FF2B5EF4-FFF2-40B4-BE49-F238E27FC236}">
                <a16:creationId xmlns:a16="http://schemas.microsoft.com/office/drawing/2014/main" id="{1412FD61-89A1-C502-92CD-17F8814A9312}"/>
              </a:ext>
              <a:ext uri="{C183D7F6-B498-43B3-948B-1728B52AA6E4}">
                <adec:decorative xmlns:adec="http://schemas.microsoft.com/office/drawing/2017/decorative" val="1"/>
              </a:ext>
            </a:extLst>
          </p:cNvPr>
          <p:cNvSpPr/>
          <p:nvPr/>
        </p:nvSpPr>
        <p:spPr bwMode="auto">
          <a:xfrm>
            <a:off x="588263"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 name="Rectangle: Rounded Corners 19">
            <a:extLst>
              <a:ext uri="{FF2B5EF4-FFF2-40B4-BE49-F238E27FC236}">
                <a16:creationId xmlns:a16="http://schemas.microsoft.com/office/drawing/2014/main" id="{940B35EA-FFF1-5D09-03A8-3EA8B18FFC2E}"/>
              </a:ext>
              <a:ext uri="{C183D7F6-B498-43B3-948B-1728B52AA6E4}">
                <adec:decorative xmlns:adec="http://schemas.microsoft.com/office/drawing/2017/decorative" val="1"/>
              </a:ext>
            </a:extLst>
          </p:cNvPr>
          <p:cNvSpPr/>
          <p:nvPr/>
        </p:nvSpPr>
        <p:spPr bwMode="auto">
          <a:xfrm>
            <a:off x="8312808"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1" name="Rectangle: Rounded Corners 20">
            <a:extLst>
              <a:ext uri="{FF2B5EF4-FFF2-40B4-BE49-F238E27FC236}">
                <a16:creationId xmlns:a16="http://schemas.microsoft.com/office/drawing/2014/main" id="{431F0B38-DFB5-C325-707B-98FB85ED4522}"/>
              </a:ext>
              <a:ext uri="{C183D7F6-B498-43B3-948B-1728B52AA6E4}">
                <adec:decorative xmlns:adec="http://schemas.microsoft.com/office/drawing/2017/decorative" val="1"/>
              </a:ext>
            </a:extLst>
          </p:cNvPr>
          <p:cNvSpPr/>
          <p:nvPr/>
        </p:nvSpPr>
        <p:spPr bwMode="auto">
          <a:xfrm>
            <a:off x="8312808"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2" name="Rectangle: Rounded Corners 21">
            <a:extLst>
              <a:ext uri="{FF2B5EF4-FFF2-40B4-BE49-F238E27FC236}">
                <a16:creationId xmlns:a16="http://schemas.microsoft.com/office/drawing/2014/main" id="{92FB5A88-9F74-B53F-0594-7CE6AF23DFAC}"/>
              </a:ext>
              <a:ext uri="{C183D7F6-B498-43B3-948B-1728B52AA6E4}">
                <adec:decorative xmlns:adec="http://schemas.microsoft.com/office/drawing/2017/decorative" val="1"/>
              </a:ext>
            </a:extLst>
          </p:cNvPr>
          <p:cNvSpPr/>
          <p:nvPr/>
        </p:nvSpPr>
        <p:spPr bwMode="auto">
          <a:xfrm>
            <a:off x="8312808"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553998"/>
          </a:xfrm>
        </p:spPr>
        <p:txBody>
          <a:bodyPr/>
          <a:lstStyle/>
          <a:p>
            <a:r>
              <a:rPr lang="en-US"/>
              <a:t>The Cloud Workshop for the SQL Professional</a:t>
            </a:r>
          </a:p>
        </p:txBody>
      </p:sp>
      <p:sp>
        <p:nvSpPr>
          <p:cNvPr id="2" name="TextBox 1">
            <a:extLst>
              <a:ext uri="{FF2B5EF4-FFF2-40B4-BE49-F238E27FC236}">
                <a16:creationId xmlns:a16="http://schemas.microsoft.com/office/drawing/2014/main" id="{FF5B65D3-DE27-6B44-A5C1-45CE492DCA74}"/>
              </a:ext>
            </a:extLst>
          </p:cNvPr>
          <p:cNvSpPr txBox="1"/>
          <p:nvPr/>
        </p:nvSpPr>
        <p:spPr>
          <a:xfrm>
            <a:off x="1236663" y="1447075"/>
            <a:ext cx="2208618" cy="430887"/>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3" action="ppaction://hlinksldjump"/>
              </a:rPr>
              <a:t>Module 1</a:t>
            </a:r>
            <a:b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err="1">
                <a:ln>
                  <a:noFill/>
                </a:ln>
                <a:solidFill>
                  <a:srgbClr val="000000"/>
                </a:solidFill>
                <a:effectLst/>
                <a:uLnTx/>
                <a:uFillTx/>
                <a:latin typeface="Segoe UI Semibold"/>
                <a:ea typeface="+mn-ea"/>
                <a:cs typeface="Segoe UI" panose="020B0502040204020203" pitchFamily="34" charset="0"/>
              </a:rPr>
              <a:t>GenAI</a:t>
            </a: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 Fundamentals</a:t>
            </a: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8" name="Rectangle 7">
            <a:extLst>
              <a:ext uri="{FF2B5EF4-FFF2-40B4-BE49-F238E27FC236}">
                <a16:creationId xmlns:a16="http://schemas.microsoft.com/office/drawing/2014/main" id="{3FD4F17C-EEBA-9D4F-A3CA-BE2BFE5A2BC3}"/>
              </a:ext>
            </a:extLst>
          </p:cNvPr>
          <p:cNvSpPr/>
          <p:nvPr/>
        </p:nvSpPr>
        <p:spPr>
          <a:xfrm>
            <a:off x="1236663" y="2339783"/>
            <a:ext cx="1214756" cy="430887"/>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 action="ppaction://noaction"/>
              </a:rPr>
              <a:t>Module 2</a:t>
            </a:r>
            <a:br>
              <a:rPr kumimoji="0" lang="en-US" sz="1200" b="0" i="0" u="none" strike="noStrike" kern="1200" cap="none" spc="0" normalizeH="0" baseline="0" noProof="0">
                <a:ln>
                  <a:noFill/>
                </a:ln>
                <a:solidFill>
                  <a:srgbClr val="0078D4"/>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AI Models</a:t>
            </a:r>
            <a:endPar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12" name="Rectangle 11">
            <a:hlinkClick r:id="rId4"/>
            <a:extLst>
              <a:ext uri="{FF2B5EF4-FFF2-40B4-BE49-F238E27FC236}">
                <a16:creationId xmlns:a16="http://schemas.microsoft.com/office/drawing/2014/main" id="{665EAA2E-AC02-4D4D-B997-A412B4CC4642}"/>
              </a:ext>
            </a:extLst>
          </p:cNvPr>
          <p:cNvSpPr/>
          <p:nvPr/>
        </p:nvSpPr>
        <p:spPr>
          <a:xfrm>
            <a:off x="1236663" y="3329636"/>
            <a:ext cx="3785844" cy="430887"/>
          </a:xfrm>
          <a:prstGeom prst="rect">
            <a:avLst/>
          </a:prstGeom>
          <a:noFill/>
        </p:spPr>
        <p:txBody>
          <a:bodyPr wrap="squar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 action="ppaction://noaction"/>
              </a:rPr>
              <a:t>Module 3</a:t>
            </a:r>
            <a:br>
              <a:rPr kumimoji="0" lang="en-US" sz="1200" b="0" i="0" u="none" strike="noStrike" kern="1200" cap="none" spc="0" normalizeH="0" baseline="0" noProof="0">
                <a:ln>
                  <a:noFill/>
                </a:ln>
                <a:solidFill>
                  <a:srgbClr val="0078D4"/>
                </a:solidFill>
                <a:effectLst/>
                <a:uLnTx/>
                <a:uFillTx/>
                <a:latin typeface="Segoe UI"/>
                <a:ea typeface="+mn-ea"/>
                <a:cs typeface="+mn-cs"/>
              </a:rPr>
            </a:br>
            <a:r>
              <a:rPr lang="en-US" sz="1600">
                <a:solidFill>
                  <a:srgbClr val="000000"/>
                </a:solidFill>
                <a:latin typeface="Segoe UI Semibold"/>
                <a:cs typeface="Segoe UI" panose="020B0502040204020203" pitchFamily="34" charset="0"/>
              </a:rPr>
              <a:t>Getting Started with </a:t>
            </a: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SQL and AI</a:t>
            </a:r>
            <a:endPar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13" name="Rectangle 12">
            <a:extLst>
              <a:ext uri="{FF2B5EF4-FFF2-40B4-BE49-F238E27FC236}">
                <a16:creationId xmlns:a16="http://schemas.microsoft.com/office/drawing/2014/main" id="{93CA8765-CA8A-0340-80FC-F105FC681B47}"/>
              </a:ext>
            </a:extLst>
          </p:cNvPr>
          <p:cNvSpPr/>
          <p:nvPr/>
        </p:nvSpPr>
        <p:spPr>
          <a:xfrm>
            <a:off x="1236664" y="4240356"/>
            <a:ext cx="4309984" cy="430887"/>
          </a:xfrm>
          <a:prstGeom prst="rect">
            <a:avLst/>
          </a:prstGeom>
          <a:noFill/>
        </p:spPr>
        <p:txBody>
          <a:bodyPr wrap="squar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 action="ppaction://noaction"/>
              </a:rPr>
              <a:t>Module 4</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RAG Patterns</a:t>
            </a:r>
          </a:p>
        </p:txBody>
      </p:sp>
      <p:sp>
        <p:nvSpPr>
          <p:cNvPr id="14" name="Rectangle 13">
            <a:extLst>
              <a:ext uri="{FF2B5EF4-FFF2-40B4-BE49-F238E27FC236}">
                <a16:creationId xmlns:a16="http://schemas.microsoft.com/office/drawing/2014/main" id="{7AC16A8D-C13B-4A4C-846E-46FCE4C15402}"/>
              </a:ext>
            </a:extLst>
          </p:cNvPr>
          <p:cNvSpPr/>
          <p:nvPr/>
        </p:nvSpPr>
        <p:spPr>
          <a:xfrm>
            <a:off x="8961208" y="1447075"/>
            <a:ext cx="1655966" cy="430887"/>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 action="ppaction://noaction"/>
              </a:rPr>
              <a:t>Module 5</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Content Safety</a:t>
            </a:r>
          </a:p>
        </p:txBody>
      </p:sp>
      <p:sp>
        <p:nvSpPr>
          <p:cNvPr id="15" name="Rectangle 14">
            <a:extLst>
              <a:ext uri="{FF2B5EF4-FFF2-40B4-BE49-F238E27FC236}">
                <a16:creationId xmlns:a16="http://schemas.microsoft.com/office/drawing/2014/main" id="{FA09960E-E45A-7D4B-92CB-0B2428B0C489}"/>
              </a:ext>
            </a:extLst>
          </p:cNvPr>
          <p:cNvSpPr/>
          <p:nvPr/>
        </p:nvSpPr>
        <p:spPr>
          <a:xfrm>
            <a:off x="8961208" y="2339783"/>
            <a:ext cx="1653145" cy="430887"/>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 action="ppaction://noaction"/>
              </a:rPr>
              <a:t>Module 6</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AI Frameworks</a:t>
            </a:r>
          </a:p>
        </p:txBody>
      </p:sp>
      <p:sp>
        <p:nvSpPr>
          <p:cNvPr id="3" name="Rectangle 2">
            <a:extLst>
              <a:ext uri="{FF2B5EF4-FFF2-40B4-BE49-F238E27FC236}">
                <a16:creationId xmlns:a16="http://schemas.microsoft.com/office/drawing/2014/main" id="{29EBE118-79E5-4265-96C9-3C0DDD11D108}"/>
              </a:ext>
            </a:extLst>
          </p:cNvPr>
          <p:cNvSpPr/>
          <p:nvPr/>
        </p:nvSpPr>
        <p:spPr>
          <a:xfrm>
            <a:off x="8961208" y="3244226"/>
            <a:ext cx="1040028" cy="430887"/>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a:ln>
                  <a:noFill/>
                </a:ln>
                <a:solidFill>
                  <a:srgbClr val="0078D4"/>
                </a:solidFill>
                <a:effectLst/>
                <a:uLnTx/>
                <a:uFillTx/>
                <a:latin typeface="Segoe UI"/>
                <a:ea typeface="+mn-ea"/>
                <a:cs typeface="+mn-cs"/>
              </a:rPr>
              <a:t>Module 7</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Copilots</a:t>
            </a:r>
          </a:p>
        </p:txBody>
      </p:sp>
      <p:pic>
        <p:nvPicPr>
          <p:cNvPr id="49" name="Picture 12" descr="Icon Vector Computer User PNG Transparent Background, Free Download ...">
            <a:extLst>
              <a:ext uri="{FF2B5EF4-FFF2-40B4-BE49-F238E27FC236}">
                <a16:creationId xmlns:a16="http://schemas.microsoft.com/office/drawing/2014/main" id="{8E8D508C-DD6F-3735-ACBD-20E5024E5A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29883" y="5232237"/>
            <a:ext cx="376900" cy="37690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1FF902A4-C248-04D0-C261-C4B26B0347CD}"/>
              </a:ext>
            </a:extLst>
          </p:cNvPr>
          <p:cNvSpPr txBox="1"/>
          <p:nvPr/>
        </p:nvSpPr>
        <p:spPr>
          <a:xfrm>
            <a:off x="8961208" y="5259696"/>
            <a:ext cx="222599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hands-on exercises</a:t>
            </a:r>
          </a:p>
        </p:txBody>
      </p:sp>
      <p:sp>
        <p:nvSpPr>
          <p:cNvPr id="10" name="Rectangle: Rounded Corners 9">
            <a:extLst>
              <a:ext uri="{FF2B5EF4-FFF2-40B4-BE49-F238E27FC236}">
                <a16:creationId xmlns:a16="http://schemas.microsoft.com/office/drawing/2014/main" id="{EE9ABF31-054C-A712-D03F-C067149F822E}"/>
              </a:ext>
              <a:ext uri="{C183D7F6-B498-43B3-948B-1728B52AA6E4}">
                <adec:decorative xmlns:adec="http://schemas.microsoft.com/office/drawing/2017/decorative" val="1"/>
              </a:ext>
            </a:extLst>
          </p:cNvPr>
          <p:cNvSpPr/>
          <p:nvPr/>
        </p:nvSpPr>
        <p:spPr bwMode="auto">
          <a:xfrm>
            <a:off x="8312808"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 name="Rectangle 15">
            <a:extLst>
              <a:ext uri="{FF2B5EF4-FFF2-40B4-BE49-F238E27FC236}">
                <a16:creationId xmlns:a16="http://schemas.microsoft.com/office/drawing/2014/main" id="{8E4AF70C-E330-9650-ACC1-015604D2F6E8}"/>
              </a:ext>
            </a:extLst>
          </p:cNvPr>
          <p:cNvSpPr/>
          <p:nvPr/>
        </p:nvSpPr>
        <p:spPr>
          <a:xfrm>
            <a:off x="8961208" y="4240356"/>
            <a:ext cx="1772280" cy="430887"/>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a:ln>
                  <a:noFill/>
                </a:ln>
                <a:solidFill>
                  <a:srgbClr val="0078D4"/>
                </a:solidFill>
                <a:effectLst/>
                <a:uLnTx/>
                <a:uFillTx/>
                <a:latin typeface="Segoe UI"/>
                <a:ea typeface="+mn-ea"/>
                <a:cs typeface="+mn-cs"/>
              </a:rPr>
              <a:t>Module 8</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Microsoft Fabric</a:t>
            </a:r>
          </a:p>
        </p:txBody>
      </p:sp>
      <p:grpSp>
        <p:nvGrpSpPr>
          <p:cNvPr id="5" name="Group 4">
            <a:extLst>
              <a:ext uri="{FF2B5EF4-FFF2-40B4-BE49-F238E27FC236}">
                <a16:creationId xmlns:a16="http://schemas.microsoft.com/office/drawing/2014/main" id="{CFBE8B4E-2C85-4C2D-DCA8-220EE1E8A570}"/>
              </a:ext>
            </a:extLst>
          </p:cNvPr>
          <p:cNvGrpSpPr/>
          <p:nvPr/>
        </p:nvGrpSpPr>
        <p:grpSpPr>
          <a:xfrm>
            <a:off x="721598" y="2400910"/>
            <a:ext cx="381730" cy="384995"/>
            <a:chOff x="-604607" y="2214543"/>
            <a:chExt cx="516667" cy="516668"/>
          </a:xfrm>
        </p:grpSpPr>
        <p:grpSp>
          <p:nvGrpSpPr>
            <p:cNvPr id="6" name="Group 5">
              <a:extLst>
                <a:ext uri="{FF2B5EF4-FFF2-40B4-BE49-F238E27FC236}">
                  <a16:creationId xmlns:a16="http://schemas.microsoft.com/office/drawing/2014/main" id="{4264F5B6-5BC2-01C2-9F7E-B195C659B68F}"/>
                </a:ext>
              </a:extLst>
            </p:cNvPr>
            <p:cNvGrpSpPr/>
            <p:nvPr/>
          </p:nvGrpSpPr>
          <p:grpSpPr>
            <a:xfrm>
              <a:off x="-571699" y="2247451"/>
              <a:ext cx="449263" cy="449263"/>
              <a:chOff x="-571699" y="2247451"/>
              <a:chExt cx="449263" cy="449263"/>
            </a:xfrm>
          </p:grpSpPr>
          <p:sp>
            <p:nvSpPr>
              <p:cNvPr id="31" name="Line 96">
                <a:extLst>
                  <a:ext uri="{FF2B5EF4-FFF2-40B4-BE49-F238E27FC236}">
                    <a16:creationId xmlns:a16="http://schemas.microsoft.com/office/drawing/2014/main" id="{78B571AC-CA38-6DED-BFDB-D45751FA6FF3}"/>
                  </a:ext>
                </a:extLst>
              </p:cNvPr>
              <p:cNvSpPr>
                <a:spLocks noChangeShapeType="1"/>
              </p:cNvSpPr>
              <p:nvPr/>
            </p:nvSpPr>
            <p:spPr bwMode="auto">
              <a:xfrm>
                <a:off x="-570112" y="2249039"/>
                <a:ext cx="447675" cy="44767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2" name="Line 97">
                <a:extLst>
                  <a:ext uri="{FF2B5EF4-FFF2-40B4-BE49-F238E27FC236}">
                    <a16:creationId xmlns:a16="http://schemas.microsoft.com/office/drawing/2014/main" id="{F60D9E0E-C0A7-1588-1113-DC7182B6CE05}"/>
                  </a:ext>
                </a:extLst>
              </p:cNvPr>
              <p:cNvSpPr>
                <a:spLocks noChangeShapeType="1"/>
              </p:cNvSpPr>
              <p:nvPr/>
            </p:nvSpPr>
            <p:spPr bwMode="auto">
              <a:xfrm flipV="1">
                <a:off x="-570112" y="2249039"/>
                <a:ext cx="447675" cy="44767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3" name="Line 98">
                <a:extLst>
                  <a:ext uri="{FF2B5EF4-FFF2-40B4-BE49-F238E27FC236}">
                    <a16:creationId xmlns:a16="http://schemas.microsoft.com/office/drawing/2014/main" id="{CB9A67E2-DF69-AE55-67E5-8E6129AD0CC8}"/>
                  </a:ext>
                </a:extLst>
              </p:cNvPr>
              <p:cNvSpPr>
                <a:spLocks noChangeShapeType="1"/>
              </p:cNvSpPr>
              <p:nvPr/>
            </p:nvSpPr>
            <p:spPr bwMode="auto">
              <a:xfrm>
                <a:off x="-570112" y="2472876"/>
                <a:ext cx="447675" cy="0"/>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4" name="Line 99">
                <a:extLst>
                  <a:ext uri="{FF2B5EF4-FFF2-40B4-BE49-F238E27FC236}">
                    <a16:creationId xmlns:a16="http://schemas.microsoft.com/office/drawing/2014/main" id="{FFD5D521-6F37-625C-9617-CCE63F2776B0}"/>
                  </a:ext>
                </a:extLst>
              </p:cNvPr>
              <p:cNvSpPr>
                <a:spLocks noChangeShapeType="1"/>
              </p:cNvSpPr>
              <p:nvPr/>
            </p:nvSpPr>
            <p:spPr bwMode="auto">
              <a:xfrm>
                <a:off x="-346274" y="2247451"/>
                <a:ext cx="0" cy="449263"/>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5" name="Line 100">
                <a:extLst>
                  <a:ext uri="{FF2B5EF4-FFF2-40B4-BE49-F238E27FC236}">
                    <a16:creationId xmlns:a16="http://schemas.microsoft.com/office/drawing/2014/main" id="{9678C494-A378-4466-8925-6913DE28B36E}"/>
                  </a:ext>
                </a:extLst>
              </p:cNvPr>
              <p:cNvSpPr>
                <a:spLocks noChangeShapeType="1"/>
              </p:cNvSpPr>
              <p:nvPr/>
            </p:nvSpPr>
            <p:spPr bwMode="auto">
              <a:xfrm flipV="1">
                <a:off x="-570112" y="2472876"/>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6" name="Line 101">
                <a:extLst>
                  <a:ext uri="{FF2B5EF4-FFF2-40B4-BE49-F238E27FC236}">
                    <a16:creationId xmlns:a16="http://schemas.microsoft.com/office/drawing/2014/main" id="{EFA16D42-A653-E9C8-C844-9A9CCFA59270}"/>
                  </a:ext>
                </a:extLst>
              </p:cNvPr>
              <p:cNvSpPr>
                <a:spLocks noChangeShapeType="1"/>
              </p:cNvSpPr>
              <p:nvPr/>
            </p:nvSpPr>
            <p:spPr bwMode="auto">
              <a:xfrm flipH="1" flipV="1">
                <a:off x="-570112" y="2472876"/>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7" name="Line 102">
                <a:extLst>
                  <a:ext uri="{FF2B5EF4-FFF2-40B4-BE49-F238E27FC236}">
                    <a16:creationId xmlns:a16="http://schemas.microsoft.com/office/drawing/2014/main" id="{781BC43E-08C0-4B1A-9255-1E7E221F3B98}"/>
                  </a:ext>
                </a:extLst>
              </p:cNvPr>
              <p:cNvSpPr>
                <a:spLocks noChangeShapeType="1"/>
              </p:cNvSpPr>
              <p:nvPr/>
            </p:nvSpPr>
            <p:spPr bwMode="auto">
              <a:xfrm>
                <a:off x="-570112" y="2249039"/>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8" name="Line 103">
                <a:extLst>
                  <a:ext uri="{FF2B5EF4-FFF2-40B4-BE49-F238E27FC236}">
                    <a16:creationId xmlns:a16="http://schemas.microsoft.com/office/drawing/2014/main" id="{1753C5C1-1905-33C1-F15B-937E2D7DA316}"/>
                  </a:ext>
                </a:extLst>
              </p:cNvPr>
              <p:cNvSpPr>
                <a:spLocks noChangeShapeType="1"/>
              </p:cNvSpPr>
              <p:nvPr/>
            </p:nvSpPr>
            <p:spPr bwMode="auto">
              <a:xfrm flipH="1">
                <a:off x="-570112" y="2249039"/>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9" name="Line 104">
                <a:extLst>
                  <a:ext uri="{FF2B5EF4-FFF2-40B4-BE49-F238E27FC236}">
                    <a16:creationId xmlns:a16="http://schemas.microsoft.com/office/drawing/2014/main" id="{66E15952-9E31-E858-2CA0-51C7D15ACC3E}"/>
                  </a:ext>
                </a:extLst>
              </p:cNvPr>
              <p:cNvSpPr>
                <a:spLocks noChangeShapeType="1"/>
              </p:cNvSpPr>
              <p:nvPr/>
            </p:nvSpPr>
            <p:spPr bwMode="auto">
              <a:xfrm>
                <a:off x="-346274" y="2249039"/>
                <a:ext cx="223838"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0" name="Line 105">
                <a:extLst>
                  <a:ext uri="{FF2B5EF4-FFF2-40B4-BE49-F238E27FC236}">
                    <a16:creationId xmlns:a16="http://schemas.microsoft.com/office/drawing/2014/main" id="{C3BEE309-45F8-6D1C-491A-43161D554281}"/>
                  </a:ext>
                </a:extLst>
              </p:cNvPr>
              <p:cNvSpPr>
                <a:spLocks noChangeShapeType="1"/>
              </p:cNvSpPr>
              <p:nvPr/>
            </p:nvSpPr>
            <p:spPr bwMode="auto">
              <a:xfrm flipH="1">
                <a:off x="-570112" y="2247451"/>
                <a:ext cx="223838" cy="22542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Line 106">
                <a:extLst>
                  <a:ext uri="{FF2B5EF4-FFF2-40B4-BE49-F238E27FC236}">
                    <a16:creationId xmlns:a16="http://schemas.microsoft.com/office/drawing/2014/main" id="{53DD9B4E-6B62-7173-C168-766ACF559F11}"/>
                  </a:ext>
                </a:extLst>
              </p:cNvPr>
              <p:cNvSpPr>
                <a:spLocks noChangeShapeType="1"/>
              </p:cNvSpPr>
              <p:nvPr/>
            </p:nvSpPr>
            <p:spPr bwMode="auto">
              <a:xfrm flipV="1">
                <a:off x="-346274" y="2472876"/>
                <a:ext cx="223838"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2" name="Line 107">
                <a:extLst>
                  <a:ext uri="{FF2B5EF4-FFF2-40B4-BE49-F238E27FC236}">
                    <a16:creationId xmlns:a16="http://schemas.microsoft.com/office/drawing/2014/main" id="{ED742160-B013-DBF9-162F-EF60AA53833C}"/>
                  </a:ext>
                </a:extLst>
              </p:cNvPr>
              <p:cNvSpPr>
                <a:spLocks noChangeShapeType="1"/>
              </p:cNvSpPr>
              <p:nvPr/>
            </p:nvSpPr>
            <p:spPr bwMode="auto">
              <a:xfrm flipH="1" flipV="1">
                <a:off x="-571699" y="2472876"/>
                <a:ext cx="22542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7" name="Oval 108">
              <a:extLst>
                <a:ext uri="{FF2B5EF4-FFF2-40B4-BE49-F238E27FC236}">
                  <a16:creationId xmlns:a16="http://schemas.microsoft.com/office/drawing/2014/main" id="{3C045985-C603-7016-CEE5-CF0F9EAD1ACB}"/>
                </a:ext>
              </a:extLst>
            </p:cNvPr>
            <p:cNvSpPr>
              <a:spLocks noChangeArrowheads="1"/>
            </p:cNvSpPr>
            <p:nvPr/>
          </p:nvSpPr>
          <p:spPr bwMode="auto">
            <a:xfrm>
              <a:off x="-604607" y="2214543"/>
              <a:ext cx="67405" cy="67405"/>
            </a:xfrm>
            <a:prstGeom prst="ellipse">
              <a:avLst/>
            </a:prstGeom>
            <a:gradFill flip="none" rotWithShape="1">
              <a:gsLst>
                <a:gs pos="0">
                  <a:srgbClr val="269FC2"/>
                </a:gs>
                <a:gs pos="100000">
                  <a:srgbClr val="0078D4"/>
                </a:gs>
              </a:gsLst>
              <a:path path="circle">
                <a:fillToRect l="100000" t="100000"/>
              </a:path>
              <a:tileRect r="-100000" b="-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 name="Oval 109">
              <a:extLst>
                <a:ext uri="{FF2B5EF4-FFF2-40B4-BE49-F238E27FC236}">
                  <a16:creationId xmlns:a16="http://schemas.microsoft.com/office/drawing/2014/main" id="{6E4851FF-EB8E-5839-7F53-0310B10DE18B}"/>
                </a:ext>
              </a:extLst>
            </p:cNvPr>
            <p:cNvSpPr>
              <a:spLocks noChangeArrowheads="1"/>
            </p:cNvSpPr>
            <p:nvPr/>
          </p:nvSpPr>
          <p:spPr bwMode="auto">
            <a:xfrm>
              <a:off x="-604607" y="2438012"/>
              <a:ext cx="67405" cy="69729"/>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4" name="Oval 110">
              <a:extLst>
                <a:ext uri="{FF2B5EF4-FFF2-40B4-BE49-F238E27FC236}">
                  <a16:creationId xmlns:a16="http://schemas.microsoft.com/office/drawing/2014/main" id="{628644F9-C2AB-87EE-2F8F-E4E57ADB92D6}"/>
                </a:ext>
              </a:extLst>
            </p:cNvPr>
            <p:cNvSpPr>
              <a:spLocks noChangeArrowheads="1"/>
            </p:cNvSpPr>
            <p:nvPr/>
          </p:nvSpPr>
          <p:spPr bwMode="auto">
            <a:xfrm>
              <a:off x="-604607" y="2663806"/>
              <a:ext cx="67405"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5" name="Oval 111">
              <a:extLst>
                <a:ext uri="{FF2B5EF4-FFF2-40B4-BE49-F238E27FC236}">
                  <a16:creationId xmlns:a16="http://schemas.microsoft.com/office/drawing/2014/main" id="{3EED0223-FEAC-DC89-EA2F-464F503DCA79}"/>
                </a:ext>
              </a:extLst>
            </p:cNvPr>
            <p:cNvSpPr>
              <a:spLocks noChangeArrowheads="1"/>
            </p:cNvSpPr>
            <p:nvPr/>
          </p:nvSpPr>
          <p:spPr bwMode="auto">
            <a:xfrm>
              <a:off x="-381139" y="2214543"/>
              <a:ext cx="69729"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6" name="Oval 112">
              <a:extLst>
                <a:ext uri="{FF2B5EF4-FFF2-40B4-BE49-F238E27FC236}">
                  <a16:creationId xmlns:a16="http://schemas.microsoft.com/office/drawing/2014/main" id="{79A4EC92-16FF-32C8-54D4-8742AD1A5F22}"/>
                </a:ext>
              </a:extLst>
            </p:cNvPr>
            <p:cNvSpPr>
              <a:spLocks noChangeArrowheads="1"/>
            </p:cNvSpPr>
            <p:nvPr/>
          </p:nvSpPr>
          <p:spPr bwMode="auto">
            <a:xfrm>
              <a:off x="-381139" y="2438012"/>
              <a:ext cx="69729" cy="69729"/>
            </a:xfrm>
            <a:prstGeom prst="ellipse">
              <a:avLst/>
            </a:prstGeom>
            <a:gradFill flip="none" rotWithShape="1">
              <a:gsLst>
                <a:gs pos="100000">
                  <a:srgbClr val="2A446F"/>
                </a:gs>
                <a:gs pos="43000">
                  <a:srgbClr val="0078D4"/>
                </a:gs>
              </a:gsLst>
              <a:path path="circle">
                <a:fillToRect l="100000" b="100000"/>
              </a:path>
              <a:tileRect t="-100000" r="-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 name="Oval 113">
              <a:extLst>
                <a:ext uri="{FF2B5EF4-FFF2-40B4-BE49-F238E27FC236}">
                  <a16:creationId xmlns:a16="http://schemas.microsoft.com/office/drawing/2014/main" id="{382E1AF0-C244-4795-9223-65754AFAD16D}"/>
                </a:ext>
              </a:extLst>
            </p:cNvPr>
            <p:cNvSpPr>
              <a:spLocks noChangeArrowheads="1"/>
            </p:cNvSpPr>
            <p:nvPr/>
          </p:nvSpPr>
          <p:spPr bwMode="auto">
            <a:xfrm>
              <a:off x="-381139" y="2663806"/>
              <a:ext cx="69729"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8" name="Oval 114">
              <a:extLst>
                <a:ext uri="{FF2B5EF4-FFF2-40B4-BE49-F238E27FC236}">
                  <a16:creationId xmlns:a16="http://schemas.microsoft.com/office/drawing/2014/main" id="{BDD94D0E-DC2A-7879-2C18-DEC053C5ED10}"/>
                </a:ext>
              </a:extLst>
            </p:cNvPr>
            <p:cNvSpPr>
              <a:spLocks noChangeArrowheads="1"/>
            </p:cNvSpPr>
            <p:nvPr/>
          </p:nvSpPr>
          <p:spPr bwMode="auto">
            <a:xfrm>
              <a:off x="-155345" y="2214543"/>
              <a:ext cx="67405"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9" name="Oval 115">
              <a:extLst>
                <a:ext uri="{FF2B5EF4-FFF2-40B4-BE49-F238E27FC236}">
                  <a16:creationId xmlns:a16="http://schemas.microsoft.com/office/drawing/2014/main" id="{CEB33327-305D-BA4B-34D6-CE67538DB9B7}"/>
                </a:ext>
              </a:extLst>
            </p:cNvPr>
            <p:cNvSpPr>
              <a:spLocks noChangeArrowheads="1"/>
            </p:cNvSpPr>
            <p:nvPr/>
          </p:nvSpPr>
          <p:spPr bwMode="auto">
            <a:xfrm>
              <a:off x="-155345" y="2438012"/>
              <a:ext cx="67405" cy="69729"/>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0" name="Oval 116">
              <a:extLst>
                <a:ext uri="{FF2B5EF4-FFF2-40B4-BE49-F238E27FC236}">
                  <a16:creationId xmlns:a16="http://schemas.microsoft.com/office/drawing/2014/main" id="{8A94C2DE-4556-DA79-E7F9-AE5FABDF8C6C}"/>
                </a:ext>
              </a:extLst>
            </p:cNvPr>
            <p:cNvSpPr>
              <a:spLocks noChangeArrowheads="1"/>
            </p:cNvSpPr>
            <p:nvPr/>
          </p:nvSpPr>
          <p:spPr bwMode="auto">
            <a:xfrm>
              <a:off x="-155345" y="2663806"/>
              <a:ext cx="67405" cy="67405"/>
            </a:xfrm>
            <a:prstGeom prst="ellipse">
              <a:avLst/>
            </a:prstGeom>
            <a:gradFill flip="none" rotWithShape="1">
              <a:gsLst>
                <a:gs pos="100000">
                  <a:srgbClr val="2A446F"/>
                </a:gs>
                <a:gs pos="43000">
                  <a:srgbClr val="0078D4"/>
                </a:gs>
              </a:gsLst>
              <a:path path="circle">
                <a:fillToRect l="100000" b="100000"/>
              </a:path>
              <a:tileRect t="-100000" r="-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pic>
        <p:nvPicPr>
          <p:cNvPr id="45" name="Picture 44" descr="Retrieval Augmented Generation with Huggingface Transformers and Ray">
            <a:extLst>
              <a:ext uri="{FF2B5EF4-FFF2-40B4-BE49-F238E27FC236}">
                <a16:creationId xmlns:a16="http://schemas.microsoft.com/office/drawing/2014/main" id="{D9130AFB-793B-C327-3651-473F888A61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263" y="4115071"/>
            <a:ext cx="710958" cy="710958"/>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7A319DF7-D10B-D130-1A36-02EA1F0C83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47433" y="2457588"/>
            <a:ext cx="379151" cy="37915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Microsoft 365 Copilot Logo, symbol, meaning, history, PNG, brand">
            <a:extLst>
              <a:ext uri="{FF2B5EF4-FFF2-40B4-BE49-F238E27FC236}">
                <a16:creationId xmlns:a16="http://schemas.microsoft.com/office/drawing/2014/main" id="{FB3DD5A5-093A-A070-8716-2463CF4FB4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22843" y="3356568"/>
            <a:ext cx="687773" cy="38687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descr="Icon&#10;&#10;Description automatically generated">
            <a:extLst>
              <a:ext uri="{FF2B5EF4-FFF2-40B4-BE49-F238E27FC236}">
                <a16:creationId xmlns:a16="http://schemas.microsoft.com/office/drawing/2014/main" id="{97036131-14D3-1EE9-D47D-429A3992B30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51285" y="4261964"/>
            <a:ext cx="430888" cy="430888"/>
          </a:xfrm>
          <a:prstGeom prst="rect">
            <a:avLst/>
          </a:prstGeom>
        </p:spPr>
      </p:pic>
      <p:pic>
        <p:nvPicPr>
          <p:cNvPr id="53" name="Picture 52">
            <a:extLst>
              <a:ext uri="{FF2B5EF4-FFF2-40B4-BE49-F238E27FC236}">
                <a16:creationId xmlns:a16="http://schemas.microsoft.com/office/drawing/2014/main" id="{776210E7-73CE-D479-9509-33FE5FEB870A}"/>
              </a:ext>
            </a:extLst>
          </p:cNvPr>
          <p:cNvPicPr>
            <a:picLocks noChangeAspect="1"/>
          </p:cNvPicPr>
          <p:nvPr/>
        </p:nvPicPr>
        <p:blipFill>
          <a:blip r:embed="rId10"/>
          <a:stretch>
            <a:fillRect/>
          </a:stretch>
        </p:blipFill>
        <p:spPr>
          <a:xfrm>
            <a:off x="8388239" y="1427897"/>
            <a:ext cx="531787" cy="531787"/>
          </a:xfrm>
          <a:prstGeom prst="rect">
            <a:avLst/>
          </a:prstGeom>
        </p:spPr>
      </p:pic>
      <p:pic>
        <p:nvPicPr>
          <p:cNvPr id="43" name="Picture 12" descr="Icon Vector Computer User PNG Transparent Background, Free Download ...">
            <a:extLst>
              <a:ext uri="{FF2B5EF4-FFF2-40B4-BE49-F238E27FC236}">
                <a16:creationId xmlns:a16="http://schemas.microsoft.com/office/drawing/2014/main" id="{78A0CC62-DB87-4716-DB27-7B889995A8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1135" y="4307408"/>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2" descr="Icon Vector Computer User PNG Transparent Background, Free Download ...">
            <a:extLst>
              <a:ext uri="{FF2B5EF4-FFF2-40B4-BE49-F238E27FC236}">
                <a16:creationId xmlns:a16="http://schemas.microsoft.com/office/drawing/2014/main" id="{CE6E8556-655C-2D8D-F207-135130A338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26837" y="1517604"/>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54" name="Graphic 53" descr="Azure SQL Database icon">
            <a:extLst>
              <a:ext uri="{FF2B5EF4-FFF2-40B4-BE49-F238E27FC236}">
                <a16:creationId xmlns:a16="http://schemas.microsoft.com/office/drawing/2014/main" id="{8C25E3E8-BC79-57FD-846F-88F99655995B}"/>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635464" y="3256051"/>
            <a:ext cx="553998" cy="553998"/>
          </a:xfrm>
          <a:prstGeom prst="rect">
            <a:avLst/>
          </a:prstGeom>
        </p:spPr>
      </p:pic>
      <p:pic>
        <p:nvPicPr>
          <p:cNvPr id="56" name="Picture 55">
            <a:extLst>
              <a:ext uri="{FF2B5EF4-FFF2-40B4-BE49-F238E27FC236}">
                <a16:creationId xmlns:a16="http://schemas.microsoft.com/office/drawing/2014/main" id="{7A598AA7-3DC4-F0AA-94BE-6FF99F591CD4}"/>
              </a:ext>
            </a:extLst>
          </p:cNvPr>
          <p:cNvPicPr>
            <a:picLocks noChangeAspect="1"/>
          </p:cNvPicPr>
          <p:nvPr/>
        </p:nvPicPr>
        <p:blipFill>
          <a:blip r:embed="rId13"/>
          <a:stretch>
            <a:fillRect/>
          </a:stretch>
        </p:blipFill>
        <p:spPr>
          <a:xfrm>
            <a:off x="627000" y="1474051"/>
            <a:ext cx="553998" cy="553998"/>
          </a:xfrm>
          <a:prstGeom prst="rect">
            <a:avLst/>
          </a:prstGeom>
        </p:spPr>
      </p:pic>
      <p:pic>
        <p:nvPicPr>
          <p:cNvPr id="4" name="Picture 12" descr="Icon Vector Computer User PNG Transparent Background, Free Download ...">
            <a:extLst>
              <a:ext uri="{FF2B5EF4-FFF2-40B4-BE49-F238E27FC236}">
                <a16:creationId xmlns:a16="http://schemas.microsoft.com/office/drawing/2014/main" id="{D234BDBC-0D34-AD7D-C4B2-0C90E2B253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6976" y="2378978"/>
            <a:ext cx="376900" cy="37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3063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6B45C5-0416-0887-0429-6C381E640E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899788-D750-9161-F27E-882F3D0D53A5}"/>
              </a:ext>
            </a:extLst>
          </p:cNvPr>
          <p:cNvSpPr>
            <a:spLocks noGrp="1"/>
          </p:cNvSpPr>
          <p:nvPr>
            <p:ph type="title"/>
          </p:nvPr>
        </p:nvSpPr>
        <p:spPr>
          <a:xfrm>
            <a:off x="838200" y="365125"/>
            <a:ext cx="11258550" cy="1325563"/>
          </a:xfrm>
        </p:spPr>
        <p:txBody>
          <a:bodyPr>
            <a:normAutofit/>
          </a:bodyPr>
          <a:lstStyle/>
          <a:p>
            <a:r>
              <a:rPr lang="en-US" sz="4000"/>
              <a:t>Let’s REST a bit</a:t>
            </a:r>
          </a:p>
        </p:txBody>
      </p:sp>
      <p:sp>
        <p:nvSpPr>
          <p:cNvPr id="3" name="Content Placeholder 2">
            <a:extLst>
              <a:ext uri="{FF2B5EF4-FFF2-40B4-BE49-F238E27FC236}">
                <a16:creationId xmlns:a16="http://schemas.microsoft.com/office/drawing/2014/main" id="{5B4177B3-D540-6B51-8C97-BEF87D501EF9}"/>
              </a:ext>
            </a:extLst>
          </p:cNvPr>
          <p:cNvSpPr>
            <a:spLocks noGrp="1"/>
          </p:cNvSpPr>
          <p:nvPr>
            <p:ph idx="1"/>
          </p:nvPr>
        </p:nvSpPr>
        <p:spPr>
          <a:xfrm>
            <a:off x="584199" y="1435503"/>
            <a:ext cx="11153913" cy="4359369"/>
          </a:xfrm>
        </p:spPr>
        <p:txBody>
          <a:bodyPr>
            <a:normAutofit/>
          </a:bodyPr>
          <a:lstStyle/>
          <a:p>
            <a:pPr marL="0" indent="0">
              <a:buNone/>
            </a:pPr>
            <a:r>
              <a:rPr lang="en-US" b="0" i="0">
                <a:solidFill>
                  <a:srgbClr val="0A0A23"/>
                </a:solidFill>
                <a:effectLst/>
                <a:latin typeface="Lato" panose="020F0502020204030203" pitchFamily="34" charset="0"/>
              </a:rPr>
              <a:t> </a:t>
            </a:r>
            <a:r>
              <a:rPr lang="en-US" b="1" i="0" err="1">
                <a:solidFill>
                  <a:srgbClr val="0A0A23"/>
                </a:solidFill>
                <a:effectLst/>
                <a:latin typeface="Lato" panose="020F0502020204030203" pitchFamily="34" charset="0"/>
              </a:rPr>
              <a:t>RE</a:t>
            </a:r>
            <a:r>
              <a:rPr lang="en-US" b="0" i="0" err="1">
                <a:solidFill>
                  <a:srgbClr val="0A0A23"/>
                </a:solidFill>
                <a:effectLst/>
                <a:latin typeface="Lato" panose="020F0502020204030203" pitchFamily="34" charset="0"/>
              </a:rPr>
              <a:t>presentational</a:t>
            </a:r>
            <a:r>
              <a:rPr lang="en-US" b="0" i="0">
                <a:solidFill>
                  <a:srgbClr val="0A0A23"/>
                </a:solidFill>
                <a:effectLst/>
                <a:latin typeface="Lato" panose="020F0502020204030203" pitchFamily="34" charset="0"/>
              </a:rPr>
              <a:t> </a:t>
            </a:r>
            <a:r>
              <a:rPr lang="en-US" b="1" i="0">
                <a:solidFill>
                  <a:srgbClr val="0A0A23"/>
                </a:solidFill>
                <a:effectLst/>
                <a:latin typeface="Lato" panose="020F0502020204030203" pitchFamily="34" charset="0"/>
              </a:rPr>
              <a:t>S</a:t>
            </a:r>
            <a:r>
              <a:rPr lang="en-US" b="0" i="0">
                <a:solidFill>
                  <a:srgbClr val="0A0A23"/>
                </a:solidFill>
                <a:effectLst/>
                <a:latin typeface="Lato" panose="020F0502020204030203" pitchFamily="34" charset="0"/>
              </a:rPr>
              <a:t>tate </a:t>
            </a:r>
            <a:r>
              <a:rPr lang="en-US" b="1" i="0">
                <a:solidFill>
                  <a:srgbClr val="0A0A23"/>
                </a:solidFill>
                <a:effectLst/>
                <a:latin typeface="Lato" panose="020F0502020204030203" pitchFamily="34" charset="0"/>
              </a:rPr>
              <a:t>T</a:t>
            </a:r>
            <a:r>
              <a:rPr lang="en-US" b="0" i="0">
                <a:solidFill>
                  <a:srgbClr val="0A0A23"/>
                </a:solidFill>
                <a:effectLst/>
                <a:latin typeface="Lato" panose="020F0502020204030203" pitchFamily="34" charset="0"/>
              </a:rPr>
              <a:t>ransfer is an API using the HTTP protocol</a:t>
            </a:r>
          </a:p>
          <a:p>
            <a:pPr marL="0" indent="0">
              <a:buNone/>
            </a:pPr>
            <a:endParaRPr lang="en-US" b="0" i="0">
              <a:solidFill>
                <a:srgbClr val="0A0A23"/>
              </a:solidFill>
              <a:effectLst/>
              <a:latin typeface="Lato" panose="020F0502020204030203" pitchFamily="34" charset="0"/>
            </a:endParaRPr>
          </a:p>
          <a:p>
            <a:r>
              <a:rPr lang="en-US" b="1" i="0">
                <a:solidFill>
                  <a:srgbClr val="202122"/>
                </a:solidFill>
                <a:effectLst/>
                <a:latin typeface="Arial" panose="020B0604020202020204" pitchFamily="34" charset="0"/>
              </a:rPr>
              <a:t>Client/Server</a:t>
            </a:r>
          </a:p>
          <a:p>
            <a:r>
              <a:rPr lang="en-US" b="1" i="0">
                <a:solidFill>
                  <a:srgbClr val="202122"/>
                </a:solidFill>
                <a:effectLst/>
                <a:latin typeface="Arial" panose="020B0604020202020204" pitchFamily="34" charset="0"/>
              </a:rPr>
              <a:t>Stateless </a:t>
            </a:r>
          </a:p>
          <a:p>
            <a:r>
              <a:rPr lang="en-US" b="1" i="0">
                <a:solidFill>
                  <a:srgbClr val="202122"/>
                </a:solidFill>
                <a:effectLst/>
                <a:latin typeface="Arial" panose="020B0604020202020204" pitchFamily="34" charset="0"/>
              </a:rPr>
              <a:t>Cache</a:t>
            </a:r>
          </a:p>
          <a:p>
            <a:r>
              <a:rPr lang="en-US" b="1" i="0">
                <a:solidFill>
                  <a:srgbClr val="202122"/>
                </a:solidFill>
                <a:effectLst/>
                <a:latin typeface="Arial" panose="020B0604020202020204" pitchFamily="34" charset="0"/>
              </a:rPr>
              <a:t>Uniform interface</a:t>
            </a:r>
          </a:p>
          <a:p>
            <a:r>
              <a:rPr lang="en-US" b="1" i="0">
                <a:solidFill>
                  <a:srgbClr val="202122"/>
                </a:solidFill>
                <a:effectLst/>
                <a:latin typeface="Arial" panose="020B0604020202020204" pitchFamily="34" charset="0"/>
              </a:rPr>
              <a:t>Layered system</a:t>
            </a:r>
          </a:p>
          <a:p>
            <a:r>
              <a:rPr lang="en-US" b="1" i="0">
                <a:solidFill>
                  <a:srgbClr val="202122"/>
                </a:solidFill>
                <a:effectLst/>
                <a:latin typeface="Arial" panose="020B0604020202020204" pitchFamily="34" charset="0"/>
              </a:rPr>
              <a:t>Code on demand</a:t>
            </a:r>
          </a:p>
        </p:txBody>
      </p:sp>
    </p:spTree>
    <p:extLst>
      <p:ext uri="{BB962C8B-B14F-4D97-AF65-F5344CB8AC3E}">
        <p14:creationId xmlns:p14="http://schemas.microsoft.com/office/powerpoint/2010/main" val="16977487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CB709-1BBF-BCB1-0FBF-4931A03C53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D814FB-3EC1-7598-3151-10FAE0FCCF35}"/>
              </a:ext>
            </a:extLst>
          </p:cNvPr>
          <p:cNvSpPr>
            <a:spLocks noGrp="1"/>
          </p:cNvSpPr>
          <p:nvPr>
            <p:ph type="title"/>
          </p:nvPr>
        </p:nvSpPr>
        <p:spPr>
          <a:xfrm>
            <a:off x="476119" y="338336"/>
            <a:ext cx="11258550" cy="692494"/>
          </a:xfrm>
        </p:spPr>
        <p:txBody>
          <a:bodyPr>
            <a:normAutofit/>
          </a:bodyPr>
          <a:lstStyle/>
          <a:p>
            <a:r>
              <a:rPr lang="en-US" sz="4000"/>
              <a:t>REST and Inferencing Endpoints</a:t>
            </a:r>
          </a:p>
        </p:txBody>
      </p:sp>
      <p:pic>
        <p:nvPicPr>
          <p:cNvPr id="4" name="Graphic 3">
            <a:extLst>
              <a:ext uri="{FF2B5EF4-FFF2-40B4-BE49-F238E27FC236}">
                <a16:creationId xmlns:a16="http://schemas.microsoft.com/office/drawing/2014/main" id="{191063A2-34D0-22DC-CBC8-087C19EF3C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39821" y="3088657"/>
            <a:ext cx="909180" cy="909180"/>
          </a:xfrm>
          <a:prstGeom prst="rect">
            <a:avLst/>
          </a:prstGeom>
        </p:spPr>
      </p:pic>
      <p:sp>
        <p:nvSpPr>
          <p:cNvPr id="5" name="Rectangle 4">
            <a:extLst>
              <a:ext uri="{FF2B5EF4-FFF2-40B4-BE49-F238E27FC236}">
                <a16:creationId xmlns:a16="http://schemas.microsoft.com/office/drawing/2014/main" id="{9C5F0248-31E5-C73A-556F-0B2A9E257779}"/>
              </a:ext>
            </a:extLst>
          </p:cNvPr>
          <p:cNvSpPr/>
          <p:nvPr/>
        </p:nvSpPr>
        <p:spPr bwMode="auto">
          <a:xfrm>
            <a:off x="6765950" y="1524511"/>
            <a:ext cx="5170327" cy="4038255"/>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7" name="Picture 6">
            <a:extLst>
              <a:ext uri="{FF2B5EF4-FFF2-40B4-BE49-F238E27FC236}">
                <a16:creationId xmlns:a16="http://schemas.microsoft.com/office/drawing/2014/main" id="{39BE6C3D-350E-5C32-B6B2-8E7098805E9F}"/>
              </a:ext>
            </a:extLst>
          </p:cNvPr>
          <p:cNvPicPr>
            <a:picLocks noChangeAspect="1"/>
          </p:cNvPicPr>
          <p:nvPr/>
        </p:nvPicPr>
        <p:blipFill>
          <a:blip r:embed="rId5"/>
          <a:stretch>
            <a:fillRect/>
          </a:stretch>
        </p:blipFill>
        <p:spPr>
          <a:xfrm>
            <a:off x="9402398" y="4194005"/>
            <a:ext cx="1475166" cy="1475166"/>
          </a:xfrm>
          <a:prstGeom prst="rect">
            <a:avLst/>
          </a:prstGeom>
        </p:spPr>
      </p:pic>
      <p:grpSp>
        <p:nvGrpSpPr>
          <p:cNvPr id="8" name="Graphic 15" descr="Instance Pools&#10; icon">
            <a:extLst>
              <a:ext uri="{FF2B5EF4-FFF2-40B4-BE49-F238E27FC236}">
                <a16:creationId xmlns:a16="http://schemas.microsoft.com/office/drawing/2014/main" id="{441A52B7-4AE7-B8DA-2AA4-D95C6BE5422D}"/>
              </a:ext>
            </a:extLst>
          </p:cNvPr>
          <p:cNvGrpSpPr>
            <a:grpSpLocks noChangeAspect="1"/>
          </p:cNvGrpSpPr>
          <p:nvPr/>
        </p:nvGrpSpPr>
        <p:grpSpPr>
          <a:xfrm>
            <a:off x="8290787" y="4466014"/>
            <a:ext cx="689249" cy="892765"/>
            <a:chOff x="9360587" y="3761443"/>
            <a:chExt cx="319279" cy="413552"/>
          </a:xfrm>
        </p:grpSpPr>
        <p:sp>
          <p:nvSpPr>
            <p:cNvPr id="9" name="Freeform: Shape 8">
              <a:extLst>
                <a:ext uri="{FF2B5EF4-FFF2-40B4-BE49-F238E27FC236}">
                  <a16:creationId xmlns:a16="http://schemas.microsoft.com/office/drawing/2014/main" id="{C8B394ED-3182-4DAC-CB3B-17B03930703A}"/>
                </a:ext>
              </a:extLst>
            </p:cNvPr>
            <p:cNvSpPr/>
            <p:nvPr/>
          </p:nvSpPr>
          <p:spPr>
            <a:xfrm>
              <a:off x="9360587" y="3761443"/>
              <a:ext cx="319279" cy="413552"/>
            </a:xfrm>
            <a:custGeom>
              <a:avLst/>
              <a:gdLst>
                <a:gd name="connsiteX0" fmla="*/ 319280 w 319279"/>
                <a:gd name="connsiteY0" fmla="*/ 395021 h 413552"/>
                <a:gd name="connsiteX1" fmla="*/ 300748 w 319279"/>
                <a:gd name="connsiteY1" fmla="*/ 413553 h 413552"/>
                <a:gd name="connsiteX2" fmla="*/ 18544 w 319279"/>
                <a:gd name="connsiteY2" fmla="*/ 413553 h 413552"/>
                <a:gd name="connsiteX3" fmla="*/ 12 w 319279"/>
                <a:gd name="connsiteY3" fmla="*/ 395021 h 413552"/>
                <a:gd name="connsiteX4" fmla="*/ 12 w 319279"/>
                <a:gd name="connsiteY4" fmla="*/ 18532 h 413552"/>
                <a:gd name="connsiteX5" fmla="*/ 17232 w 319279"/>
                <a:gd name="connsiteY5" fmla="*/ 12 h 413552"/>
                <a:gd name="connsiteX6" fmla="*/ 17894 w 319279"/>
                <a:gd name="connsiteY6" fmla="*/ 0 h 413552"/>
                <a:gd name="connsiteX7" fmla="*/ 300748 w 319279"/>
                <a:gd name="connsiteY7" fmla="*/ 0 h 413552"/>
                <a:gd name="connsiteX8" fmla="*/ 319280 w 319279"/>
                <a:gd name="connsiteY8" fmla="*/ 18532 h 41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279" h="413552">
                  <a:moveTo>
                    <a:pt x="319280" y="395021"/>
                  </a:moveTo>
                  <a:cubicBezTo>
                    <a:pt x="318942" y="405113"/>
                    <a:pt x="310840" y="413214"/>
                    <a:pt x="300748" y="413553"/>
                  </a:cubicBezTo>
                  <a:lnTo>
                    <a:pt x="18544" y="413553"/>
                  </a:lnTo>
                  <a:cubicBezTo>
                    <a:pt x="8382" y="413380"/>
                    <a:pt x="186" y="405184"/>
                    <a:pt x="12" y="395021"/>
                  </a:cubicBezTo>
                  <a:lnTo>
                    <a:pt x="12" y="18532"/>
                  </a:lnTo>
                  <a:cubicBezTo>
                    <a:pt x="-347" y="8662"/>
                    <a:pt x="7362" y="371"/>
                    <a:pt x="17232" y="12"/>
                  </a:cubicBezTo>
                  <a:cubicBezTo>
                    <a:pt x="17452" y="4"/>
                    <a:pt x="17673" y="0"/>
                    <a:pt x="17894" y="0"/>
                  </a:cubicBezTo>
                  <a:lnTo>
                    <a:pt x="300748" y="0"/>
                  </a:lnTo>
                  <a:cubicBezTo>
                    <a:pt x="310983" y="0"/>
                    <a:pt x="319280" y="8297"/>
                    <a:pt x="319280" y="18532"/>
                  </a:cubicBezTo>
                  <a:close/>
                </a:path>
              </a:pathLst>
            </a:custGeom>
            <a:gradFill>
              <a:gsLst>
                <a:gs pos="0">
                  <a:srgbClr val="949494"/>
                </a:gs>
                <a:gs pos="64000">
                  <a:srgbClr val="A2A2A2"/>
                </a:gs>
                <a:gs pos="100000">
                  <a:srgbClr val="D7D2CB"/>
                </a:gs>
              </a:gsLst>
              <a:lin ang="16500000" scaled="0"/>
            </a:gradFill>
            <a:ln w="6350" cap="flat">
              <a:solidFill>
                <a:srgbClr val="8C8279">
                  <a:alpha val="33000"/>
                </a:srgb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8BA479CD-9A80-CF39-9759-A7D2B0AA5E75}"/>
                </a:ext>
              </a:extLst>
            </p:cNvPr>
            <p:cNvSpPr/>
            <p:nvPr/>
          </p:nvSpPr>
          <p:spPr>
            <a:xfrm>
              <a:off x="9407415" y="3814421"/>
              <a:ext cx="229574" cy="69266"/>
            </a:xfrm>
            <a:custGeom>
              <a:avLst/>
              <a:gdLst>
                <a:gd name="connsiteX0" fmla="*/ 2 w 229574"/>
                <a:gd name="connsiteY0" fmla="*/ 34804 h 69266"/>
                <a:gd name="connsiteX1" fmla="*/ 34138 w 229574"/>
                <a:gd name="connsiteY1" fmla="*/ 18 h 69266"/>
                <a:gd name="connsiteX2" fmla="*/ 34464 w 229574"/>
                <a:gd name="connsiteY2" fmla="*/ 16 h 69266"/>
                <a:gd name="connsiteX3" fmla="*/ 193773 w 229574"/>
                <a:gd name="connsiteY3" fmla="*/ 16 h 69266"/>
                <a:gd name="connsiteX4" fmla="*/ 229536 w 229574"/>
                <a:gd name="connsiteY4" fmla="*/ 32528 h 69266"/>
                <a:gd name="connsiteX5" fmla="*/ 229536 w 229574"/>
                <a:gd name="connsiteY5" fmla="*/ 32528 h 69266"/>
                <a:gd name="connsiteX6" fmla="*/ 229536 w 229574"/>
                <a:gd name="connsiteY6" fmla="*/ 32528 h 69266"/>
                <a:gd name="connsiteX7" fmla="*/ 196087 w 229574"/>
                <a:gd name="connsiteY7" fmla="*/ 69229 h 69266"/>
                <a:gd name="connsiteX8" fmla="*/ 194423 w 229574"/>
                <a:gd name="connsiteY8" fmla="*/ 69267 h 69266"/>
                <a:gd name="connsiteX9" fmla="*/ 34464 w 229574"/>
                <a:gd name="connsiteY9" fmla="*/ 69267 h 69266"/>
                <a:gd name="connsiteX10" fmla="*/ 2 w 229574"/>
                <a:gd name="connsiteY10" fmla="*/ 34804 h 6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74" h="69266">
                  <a:moveTo>
                    <a:pt x="2" y="34804"/>
                  </a:moveTo>
                  <a:cubicBezTo>
                    <a:pt x="-178" y="15771"/>
                    <a:pt x="15105" y="197"/>
                    <a:pt x="34138" y="18"/>
                  </a:cubicBezTo>
                  <a:cubicBezTo>
                    <a:pt x="34246" y="17"/>
                    <a:pt x="34355" y="16"/>
                    <a:pt x="34464" y="16"/>
                  </a:cubicBezTo>
                  <a:lnTo>
                    <a:pt x="193773" y="16"/>
                  </a:lnTo>
                  <a:cubicBezTo>
                    <a:pt x="212506" y="-549"/>
                    <a:pt x="228319" y="13827"/>
                    <a:pt x="229536" y="32528"/>
                  </a:cubicBezTo>
                  <a:lnTo>
                    <a:pt x="229536" y="32528"/>
                  </a:lnTo>
                  <a:lnTo>
                    <a:pt x="229536" y="32528"/>
                  </a:lnTo>
                  <a:cubicBezTo>
                    <a:pt x="230434" y="51900"/>
                    <a:pt x="215458" y="68331"/>
                    <a:pt x="196087" y="69229"/>
                  </a:cubicBezTo>
                  <a:cubicBezTo>
                    <a:pt x="195533" y="69255"/>
                    <a:pt x="194978" y="69267"/>
                    <a:pt x="194423" y="69267"/>
                  </a:cubicBezTo>
                  <a:lnTo>
                    <a:pt x="34464" y="69267"/>
                  </a:lnTo>
                  <a:cubicBezTo>
                    <a:pt x="15576" y="68920"/>
                    <a:pt x="348" y="53692"/>
                    <a:pt x="2" y="34804"/>
                  </a:cubicBezTo>
                  <a:close/>
                </a:path>
              </a:pathLst>
            </a:custGeom>
            <a:solidFill>
              <a:srgbClr val="2A446F"/>
            </a:solidFill>
            <a:ln w="32279" cap="flat">
              <a:noFill/>
              <a:prstDash val="solid"/>
              <a:miter/>
            </a:ln>
            <a:effectLst>
              <a:innerShdw blurRad="63500" dist="12700" dir="12600000">
                <a:prstClr val="black">
                  <a:alpha val="50000"/>
                </a:prstClr>
              </a:inn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08398172-9803-C652-94AA-CDFB3C6907E4}"/>
                </a:ext>
              </a:extLst>
            </p:cNvPr>
            <p:cNvSpPr/>
            <p:nvPr/>
          </p:nvSpPr>
          <p:spPr>
            <a:xfrm>
              <a:off x="9420422" y="3825817"/>
              <a:ext cx="46817" cy="46817"/>
            </a:xfrm>
            <a:custGeom>
              <a:avLst/>
              <a:gdLst>
                <a:gd name="connsiteX0" fmla="*/ 46817 w 46817"/>
                <a:gd name="connsiteY0" fmla="*/ 23409 h 46817"/>
                <a:gd name="connsiteX1" fmla="*/ 23409 w 46817"/>
                <a:gd name="connsiteY1" fmla="*/ 46817 h 46817"/>
                <a:gd name="connsiteX2" fmla="*/ 0 w 46817"/>
                <a:gd name="connsiteY2" fmla="*/ 23409 h 46817"/>
                <a:gd name="connsiteX3" fmla="*/ 23409 w 46817"/>
                <a:gd name="connsiteY3" fmla="*/ 0 h 46817"/>
                <a:gd name="connsiteX4" fmla="*/ 46817 w 46817"/>
                <a:gd name="connsiteY4" fmla="*/ 23409 h 46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17" h="46817">
                  <a:moveTo>
                    <a:pt x="46817" y="23409"/>
                  </a:moveTo>
                  <a:cubicBezTo>
                    <a:pt x="46817" y="36337"/>
                    <a:pt x="36337" y="46817"/>
                    <a:pt x="23409" y="46817"/>
                  </a:cubicBezTo>
                  <a:cubicBezTo>
                    <a:pt x="10480" y="46817"/>
                    <a:pt x="0" y="36337"/>
                    <a:pt x="0" y="23409"/>
                  </a:cubicBezTo>
                  <a:cubicBezTo>
                    <a:pt x="0" y="10480"/>
                    <a:pt x="10480" y="0"/>
                    <a:pt x="23409" y="0"/>
                  </a:cubicBezTo>
                  <a:cubicBezTo>
                    <a:pt x="36337" y="0"/>
                    <a:pt x="46817" y="10480"/>
                    <a:pt x="46817" y="23409"/>
                  </a:cubicBezTo>
                  <a:close/>
                </a:path>
              </a:pathLst>
            </a:custGeom>
            <a:gradFill flip="none" rotWithShape="1">
              <a:gsLst>
                <a:gs pos="20000">
                  <a:srgbClr val="49C5B1"/>
                </a:gs>
                <a:gs pos="0">
                  <a:srgbClr val="B9DCD2"/>
                </a:gs>
                <a:gs pos="46000">
                  <a:schemeClr val="accent3"/>
                </a:gs>
                <a:gs pos="100000">
                  <a:srgbClr val="4B93BA"/>
                </a:gs>
              </a:gsLst>
              <a:path path="circle">
                <a:fillToRect l="100000" b="100000"/>
              </a:path>
              <a:tileRect t="-100000" r="-100000"/>
            </a:gradFill>
            <a:ln w="32279" cap="flat">
              <a:noFill/>
              <a:prstDash val="solid"/>
              <a:miter/>
            </a:ln>
            <a:effectLst>
              <a:innerShdw blurRad="38100" dist="12700" dir="18900000">
                <a:srgbClr val="8DC8E8">
                  <a:alpha val="50000"/>
                </a:srgbClr>
              </a:inn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4D2C2A96-6988-CF06-D238-2B07CBFE2B13}"/>
                </a:ext>
              </a:extLst>
            </p:cNvPr>
            <p:cNvSpPr/>
            <p:nvPr/>
          </p:nvSpPr>
          <p:spPr>
            <a:xfrm>
              <a:off x="9407415" y="3907843"/>
              <a:ext cx="229574" cy="69266"/>
            </a:xfrm>
            <a:custGeom>
              <a:avLst/>
              <a:gdLst>
                <a:gd name="connsiteX0" fmla="*/ 2 w 229574"/>
                <a:gd name="connsiteY0" fmla="*/ 34804 h 69266"/>
                <a:gd name="connsiteX1" fmla="*/ 34138 w 229574"/>
                <a:gd name="connsiteY1" fmla="*/ 18 h 69266"/>
                <a:gd name="connsiteX2" fmla="*/ 34464 w 229574"/>
                <a:gd name="connsiteY2" fmla="*/ 16 h 69266"/>
                <a:gd name="connsiteX3" fmla="*/ 193773 w 229574"/>
                <a:gd name="connsiteY3" fmla="*/ 16 h 69266"/>
                <a:gd name="connsiteX4" fmla="*/ 229536 w 229574"/>
                <a:gd name="connsiteY4" fmla="*/ 32528 h 69266"/>
                <a:gd name="connsiteX5" fmla="*/ 229536 w 229574"/>
                <a:gd name="connsiteY5" fmla="*/ 32528 h 69266"/>
                <a:gd name="connsiteX6" fmla="*/ 229536 w 229574"/>
                <a:gd name="connsiteY6" fmla="*/ 32528 h 69266"/>
                <a:gd name="connsiteX7" fmla="*/ 196087 w 229574"/>
                <a:gd name="connsiteY7" fmla="*/ 69229 h 69266"/>
                <a:gd name="connsiteX8" fmla="*/ 194423 w 229574"/>
                <a:gd name="connsiteY8" fmla="*/ 69267 h 69266"/>
                <a:gd name="connsiteX9" fmla="*/ 34464 w 229574"/>
                <a:gd name="connsiteY9" fmla="*/ 69267 h 69266"/>
                <a:gd name="connsiteX10" fmla="*/ 2 w 229574"/>
                <a:gd name="connsiteY10" fmla="*/ 34804 h 6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74" h="69266">
                  <a:moveTo>
                    <a:pt x="2" y="34804"/>
                  </a:moveTo>
                  <a:cubicBezTo>
                    <a:pt x="-178" y="15771"/>
                    <a:pt x="15105" y="197"/>
                    <a:pt x="34138" y="18"/>
                  </a:cubicBezTo>
                  <a:cubicBezTo>
                    <a:pt x="34246" y="17"/>
                    <a:pt x="34355" y="16"/>
                    <a:pt x="34464" y="16"/>
                  </a:cubicBezTo>
                  <a:lnTo>
                    <a:pt x="193773" y="16"/>
                  </a:lnTo>
                  <a:cubicBezTo>
                    <a:pt x="212506" y="-549"/>
                    <a:pt x="228319" y="13827"/>
                    <a:pt x="229536" y="32528"/>
                  </a:cubicBezTo>
                  <a:lnTo>
                    <a:pt x="229536" y="32528"/>
                  </a:lnTo>
                  <a:lnTo>
                    <a:pt x="229536" y="32528"/>
                  </a:lnTo>
                  <a:cubicBezTo>
                    <a:pt x="230434" y="51900"/>
                    <a:pt x="215458" y="68331"/>
                    <a:pt x="196087" y="69229"/>
                  </a:cubicBezTo>
                  <a:cubicBezTo>
                    <a:pt x="195533" y="69255"/>
                    <a:pt x="194978" y="69267"/>
                    <a:pt x="194423" y="69267"/>
                  </a:cubicBezTo>
                  <a:lnTo>
                    <a:pt x="34464" y="69267"/>
                  </a:lnTo>
                  <a:cubicBezTo>
                    <a:pt x="15576" y="68920"/>
                    <a:pt x="348" y="53692"/>
                    <a:pt x="2" y="34804"/>
                  </a:cubicBezTo>
                  <a:close/>
                </a:path>
              </a:pathLst>
            </a:custGeom>
            <a:solidFill>
              <a:srgbClr val="2A446F"/>
            </a:solidFill>
            <a:ln w="32279" cap="flat">
              <a:noFill/>
              <a:prstDash val="solid"/>
              <a:miter/>
            </a:ln>
            <a:effectLst>
              <a:innerShdw blurRad="63500" dist="12700" dir="12600000">
                <a:prstClr val="black">
                  <a:alpha val="50000"/>
                </a:prstClr>
              </a:inn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3CA73344-83EA-05BA-C802-BC2C61ECA06E}"/>
                </a:ext>
              </a:extLst>
            </p:cNvPr>
            <p:cNvSpPr/>
            <p:nvPr/>
          </p:nvSpPr>
          <p:spPr>
            <a:xfrm>
              <a:off x="9420422" y="3919239"/>
              <a:ext cx="46817" cy="46817"/>
            </a:xfrm>
            <a:custGeom>
              <a:avLst/>
              <a:gdLst>
                <a:gd name="connsiteX0" fmla="*/ 46817 w 46817"/>
                <a:gd name="connsiteY0" fmla="*/ 23409 h 46817"/>
                <a:gd name="connsiteX1" fmla="*/ 23409 w 46817"/>
                <a:gd name="connsiteY1" fmla="*/ 46817 h 46817"/>
                <a:gd name="connsiteX2" fmla="*/ 0 w 46817"/>
                <a:gd name="connsiteY2" fmla="*/ 23409 h 46817"/>
                <a:gd name="connsiteX3" fmla="*/ 23409 w 46817"/>
                <a:gd name="connsiteY3" fmla="*/ 0 h 46817"/>
                <a:gd name="connsiteX4" fmla="*/ 46817 w 46817"/>
                <a:gd name="connsiteY4" fmla="*/ 23409 h 46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17" h="46817">
                  <a:moveTo>
                    <a:pt x="46817" y="23409"/>
                  </a:moveTo>
                  <a:cubicBezTo>
                    <a:pt x="46817" y="36337"/>
                    <a:pt x="36337" y="46817"/>
                    <a:pt x="23409" y="46817"/>
                  </a:cubicBezTo>
                  <a:cubicBezTo>
                    <a:pt x="10480" y="46817"/>
                    <a:pt x="0" y="36337"/>
                    <a:pt x="0" y="23409"/>
                  </a:cubicBezTo>
                  <a:cubicBezTo>
                    <a:pt x="0" y="10480"/>
                    <a:pt x="10480" y="0"/>
                    <a:pt x="23409" y="0"/>
                  </a:cubicBezTo>
                  <a:cubicBezTo>
                    <a:pt x="36337" y="0"/>
                    <a:pt x="46817" y="10480"/>
                    <a:pt x="46817" y="23409"/>
                  </a:cubicBezTo>
                  <a:close/>
                </a:path>
              </a:pathLst>
            </a:custGeom>
            <a:gradFill flip="none" rotWithShape="1">
              <a:gsLst>
                <a:gs pos="20000">
                  <a:srgbClr val="49C5B1"/>
                </a:gs>
                <a:gs pos="0">
                  <a:srgbClr val="B9DCD2"/>
                </a:gs>
                <a:gs pos="46000">
                  <a:schemeClr val="accent3"/>
                </a:gs>
                <a:gs pos="100000">
                  <a:srgbClr val="4B93BA"/>
                </a:gs>
              </a:gsLst>
              <a:path path="circle">
                <a:fillToRect l="100000" b="100000"/>
              </a:path>
              <a:tileRect t="-100000" r="-100000"/>
            </a:gradFill>
            <a:ln w="32279" cap="flat">
              <a:noFill/>
              <a:prstDash val="solid"/>
              <a:miter/>
            </a:ln>
            <a:effectLst>
              <a:innerShdw blurRad="38100" dist="12700" dir="18900000">
                <a:srgbClr val="8DC8E8">
                  <a:alpha val="50000"/>
                </a:srgbClr>
              </a:inn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5" name="Picture 14">
            <a:extLst>
              <a:ext uri="{FF2B5EF4-FFF2-40B4-BE49-F238E27FC236}">
                <a16:creationId xmlns:a16="http://schemas.microsoft.com/office/drawing/2014/main" id="{F44DD027-A790-F714-4899-90F67794BD43}"/>
              </a:ext>
            </a:extLst>
          </p:cNvPr>
          <p:cNvPicPr>
            <a:picLocks noChangeAspect="1"/>
          </p:cNvPicPr>
          <p:nvPr/>
        </p:nvPicPr>
        <p:blipFill>
          <a:blip r:embed="rId6"/>
          <a:stretch>
            <a:fillRect/>
          </a:stretch>
        </p:blipFill>
        <p:spPr>
          <a:xfrm>
            <a:off x="8200278" y="1846712"/>
            <a:ext cx="602417" cy="601776"/>
          </a:xfrm>
          <a:prstGeom prst="rect">
            <a:avLst/>
          </a:prstGeom>
        </p:spPr>
      </p:pic>
      <p:sp>
        <p:nvSpPr>
          <p:cNvPr id="16" name="TextBox 15">
            <a:extLst>
              <a:ext uri="{FF2B5EF4-FFF2-40B4-BE49-F238E27FC236}">
                <a16:creationId xmlns:a16="http://schemas.microsoft.com/office/drawing/2014/main" id="{ABD36738-3740-730F-CB7D-468D12C4E83B}"/>
              </a:ext>
            </a:extLst>
          </p:cNvPr>
          <p:cNvSpPr txBox="1"/>
          <p:nvPr/>
        </p:nvSpPr>
        <p:spPr>
          <a:xfrm>
            <a:off x="8034750" y="2533025"/>
            <a:ext cx="860660" cy="246221"/>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a:ea typeface="+mn-ea"/>
                <a:cs typeface="Segoe UI Semibold"/>
              </a:rPr>
              <a:t>GPT</a:t>
            </a:r>
            <a:endParaRPr kumimoji="0" lang="en-US" sz="1600" b="0" i="0" u="none" strike="noStrike" kern="1200" cap="none" spc="0" normalizeH="0" baseline="0" noProof="0">
              <a:ln>
                <a:noFill/>
              </a:ln>
              <a:solidFill>
                <a:srgbClr val="000000"/>
              </a:solidFill>
              <a:effectLst/>
              <a:uLnTx/>
              <a:uFillTx/>
              <a:latin typeface="Segoe UI"/>
              <a:ea typeface="+mn-ea"/>
            </a:endParaRPr>
          </a:p>
        </p:txBody>
      </p:sp>
      <p:sp>
        <p:nvSpPr>
          <p:cNvPr id="17" name="TextBox 16">
            <a:extLst>
              <a:ext uri="{FF2B5EF4-FFF2-40B4-BE49-F238E27FC236}">
                <a16:creationId xmlns:a16="http://schemas.microsoft.com/office/drawing/2014/main" id="{3B9A9BF4-8B15-2711-36C0-47DB59BC482A}"/>
              </a:ext>
            </a:extLst>
          </p:cNvPr>
          <p:cNvSpPr txBox="1"/>
          <p:nvPr/>
        </p:nvSpPr>
        <p:spPr>
          <a:xfrm>
            <a:off x="9138637" y="2544707"/>
            <a:ext cx="1185169" cy="246221"/>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a:ea typeface="+mn-ea"/>
                <a:cs typeface="Segoe UI Semibold"/>
              </a:rPr>
              <a:t>Embedding</a:t>
            </a:r>
            <a:endParaRPr kumimoji="0" lang="en-US" sz="1600" b="0" i="0" u="none" strike="noStrike" kern="1200" cap="none" spc="0" normalizeH="0" baseline="0" noProof="0">
              <a:ln>
                <a:noFill/>
              </a:ln>
              <a:solidFill>
                <a:srgbClr val="000000"/>
              </a:solidFill>
              <a:effectLst/>
              <a:uLnTx/>
              <a:uFillTx/>
              <a:latin typeface="Segoe UI"/>
              <a:ea typeface="+mn-ea"/>
            </a:endParaRPr>
          </a:p>
        </p:txBody>
      </p:sp>
      <p:pic>
        <p:nvPicPr>
          <p:cNvPr id="18" name="Picture 17">
            <a:extLst>
              <a:ext uri="{FF2B5EF4-FFF2-40B4-BE49-F238E27FC236}">
                <a16:creationId xmlns:a16="http://schemas.microsoft.com/office/drawing/2014/main" id="{5CCD7443-2425-CED0-300D-5095873FD2B2}"/>
              </a:ext>
            </a:extLst>
          </p:cNvPr>
          <p:cNvPicPr>
            <a:picLocks noChangeAspect="1"/>
          </p:cNvPicPr>
          <p:nvPr/>
        </p:nvPicPr>
        <p:blipFill>
          <a:blip r:embed="rId7"/>
          <a:stretch>
            <a:fillRect/>
          </a:stretch>
        </p:blipFill>
        <p:spPr>
          <a:xfrm>
            <a:off x="9411120" y="1713461"/>
            <a:ext cx="780819" cy="780819"/>
          </a:xfrm>
          <a:prstGeom prst="rect">
            <a:avLst/>
          </a:prstGeom>
        </p:spPr>
      </p:pic>
      <p:pic>
        <p:nvPicPr>
          <p:cNvPr id="19" name="Picture 18">
            <a:extLst>
              <a:ext uri="{FF2B5EF4-FFF2-40B4-BE49-F238E27FC236}">
                <a16:creationId xmlns:a16="http://schemas.microsoft.com/office/drawing/2014/main" id="{FC9B1F20-C65F-6F35-ED49-4F5835C9C082}"/>
              </a:ext>
            </a:extLst>
          </p:cNvPr>
          <p:cNvPicPr>
            <a:picLocks noChangeAspect="1"/>
          </p:cNvPicPr>
          <p:nvPr/>
        </p:nvPicPr>
        <p:blipFill>
          <a:blip r:embed="rId8"/>
          <a:srcRect/>
          <a:stretch/>
        </p:blipFill>
        <p:spPr>
          <a:xfrm>
            <a:off x="10753927" y="1927109"/>
            <a:ext cx="630294" cy="418338"/>
          </a:xfrm>
          <a:prstGeom prst="rect">
            <a:avLst/>
          </a:prstGeom>
        </p:spPr>
      </p:pic>
      <p:sp>
        <p:nvSpPr>
          <p:cNvPr id="20" name="TextBox 19">
            <a:extLst>
              <a:ext uri="{FF2B5EF4-FFF2-40B4-BE49-F238E27FC236}">
                <a16:creationId xmlns:a16="http://schemas.microsoft.com/office/drawing/2014/main" id="{871D663A-CD08-516D-4BBA-F616EE178DF9}"/>
              </a:ext>
            </a:extLst>
          </p:cNvPr>
          <p:cNvSpPr txBox="1"/>
          <p:nvPr/>
        </p:nvSpPr>
        <p:spPr>
          <a:xfrm>
            <a:off x="10638744" y="2551267"/>
            <a:ext cx="860660" cy="246221"/>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a:ea typeface="+mn-ea"/>
                <a:cs typeface="Segoe UI Semibold"/>
              </a:rPr>
              <a:t>Llama</a:t>
            </a:r>
            <a:endParaRPr kumimoji="0" lang="en-US" sz="1600" b="0" i="0" u="none" strike="noStrike" kern="1200" cap="none" spc="0" normalizeH="0" baseline="0" noProof="0">
              <a:ln>
                <a:noFill/>
              </a:ln>
              <a:solidFill>
                <a:srgbClr val="000000"/>
              </a:solidFill>
              <a:effectLst/>
              <a:uLnTx/>
              <a:uFillTx/>
              <a:latin typeface="Segoe UI"/>
              <a:ea typeface="+mn-ea"/>
            </a:endParaRPr>
          </a:p>
        </p:txBody>
      </p:sp>
      <p:pic>
        <p:nvPicPr>
          <p:cNvPr id="21" name="Picture 20" descr="Phi Greek Letter Alaphabet - Free vector graphic on Pixabay">
            <a:extLst>
              <a:ext uri="{FF2B5EF4-FFF2-40B4-BE49-F238E27FC236}">
                <a16:creationId xmlns:a16="http://schemas.microsoft.com/office/drawing/2014/main" id="{8F5D5453-EE90-6D94-8434-1AF857410E0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90134" y="3110900"/>
            <a:ext cx="567065" cy="58915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EBBAF72F-2814-50C4-E734-9200DCB265E7}"/>
              </a:ext>
            </a:extLst>
          </p:cNvPr>
          <p:cNvSpPr txBox="1"/>
          <p:nvPr/>
        </p:nvSpPr>
        <p:spPr>
          <a:xfrm>
            <a:off x="8835154" y="3789017"/>
            <a:ext cx="860660" cy="246221"/>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a:ea typeface="+mn-ea"/>
                <a:cs typeface="Segoe UI Semibold"/>
              </a:rPr>
              <a:t>Phi-3</a:t>
            </a:r>
            <a:endParaRPr kumimoji="0" lang="en-US" sz="1600" b="0" i="0" u="none" strike="noStrike" kern="1200" cap="none" spc="0" normalizeH="0" baseline="0" noProof="0">
              <a:ln>
                <a:noFill/>
              </a:ln>
              <a:solidFill>
                <a:srgbClr val="000000"/>
              </a:solidFill>
              <a:effectLst/>
              <a:uLnTx/>
              <a:uFillTx/>
              <a:latin typeface="Segoe UI"/>
              <a:ea typeface="+mn-ea"/>
            </a:endParaRPr>
          </a:p>
        </p:txBody>
      </p:sp>
      <p:pic>
        <p:nvPicPr>
          <p:cNvPr id="23" name="Picture 2" descr="Llm Logo PNG Vectors Free Download">
            <a:extLst>
              <a:ext uri="{FF2B5EF4-FFF2-40B4-BE49-F238E27FC236}">
                <a16:creationId xmlns:a16="http://schemas.microsoft.com/office/drawing/2014/main" id="{2849D1FF-00DD-CE88-1267-822C818521A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19947" y="3087578"/>
            <a:ext cx="584776" cy="53214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BF4F2386-6B67-5902-1BFC-6687CB0E5F6B}"/>
              </a:ext>
            </a:extLst>
          </p:cNvPr>
          <p:cNvSpPr txBox="1"/>
          <p:nvPr/>
        </p:nvSpPr>
        <p:spPr>
          <a:xfrm>
            <a:off x="9970884" y="3804892"/>
            <a:ext cx="860660" cy="246221"/>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a:ea typeface="+mn-ea"/>
                <a:cs typeface="Segoe UI Semibold"/>
              </a:rPr>
              <a:t>Mistral</a:t>
            </a:r>
            <a:endParaRPr kumimoji="0" lang="en-US" sz="1600" b="0" i="0" u="none" strike="noStrike" kern="1200" cap="none" spc="0" normalizeH="0" baseline="0" noProof="0">
              <a:ln>
                <a:noFill/>
              </a:ln>
              <a:solidFill>
                <a:srgbClr val="000000"/>
              </a:solidFill>
              <a:effectLst/>
              <a:uLnTx/>
              <a:uFillTx/>
              <a:latin typeface="Segoe UI"/>
              <a:ea typeface="+mn-ea"/>
            </a:endParaRPr>
          </a:p>
        </p:txBody>
      </p:sp>
      <p:pic>
        <p:nvPicPr>
          <p:cNvPr id="25" name="Picture 2" descr="Microsoft Copilot Studio Pricing 2024">
            <a:extLst>
              <a:ext uri="{FF2B5EF4-FFF2-40B4-BE49-F238E27FC236}">
                <a16:creationId xmlns:a16="http://schemas.microsoft.com/office/drawing/2014/main" id="{5792DEDA-DEF8-5AF6-50A2-F42EBD32650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25412" y="1056662"/>
            <a:ext cx="663587" cy="663587"/>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66717C4E-79D3-DCA9-965E-E5E73B9597ED}"/>
              </a:ext>
            </a:extLst>
          </p:cNvPr>
          <p:cNvCxnSpPr>
            <a:cxnSpLocks/>
          </p:cNvCxnSpPr>
          <p:nvPr/>
        </p:nvCxnSpPr>
        <p:spPr>
          <a:xfrm>
            <a:off x="439734" y="2438039"/>
            <a:ext cx="3590881" cy="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F81A59C-4D7F-8FEB-09EE-30C322BFA23B}"/>
              </a:ext>
            </a:extLst>
          </p:cNvPr>
          <p:cNvSpPr txBox="1"/>
          <p:nvPr/>
        </p:nvSpPr>
        <p:spPr>
          <a:xfrm>
            <a:off x="78212" y="1543275"/>
            <a:ext cx="2127907" cy="307777"/>
          </a:xfrm>
          <a:prstGeom prst="rect">
            <a:avLst/>
          </a:prstGeom>
          <a:noFill/>
        </p:spPr>
        <p:txBody>
          <a:bodyPr wrap="square" lIns="0" tIns="0" rIns="0" bIns="0" rtlCol="0">
            <a:spAutoFit/>
          </a:bodyPr>
          <a:lstStyle/>
          <a:p>
            <a:pPr algn="ctr"/>
            <a:r>
              <a:rPr lang="en-US" sz="2000" b="1"/>
              <a:t>Embeddings</a:t>
            </a:r>
          </a:p>
        </p:txBody>
      </p:sp>
      <p:sp>
        <p:nvSpPr>
          <p:cNvPr id="34" name="TextBox 33">
            <a:extLst>
              <a:ext uri="{FF2B5EF4-FFF2-40B4-BE49-F238E27FC236}">
                <a16:creationId xmlns:a16="http://schemas.microsoft.com/office/drawing/2014/main" id="{652F30A9-106B-BDB2-1C01-F863F01874CB}"/>
              </a:ext>
            </a:extLst>
          </p:cNvPr>
          <p:cNvSpPr txBox="1"/>
          <p:nvPr/>
        </p:nvSpPr>
        <p:spPr>
          <a:xfrm>
            <a:off x="399473" y="3842792"/>
            <a:ext cx="2127907" cy="307777"/>
          </a:xfrm>
          <a:prstGeom prst="rect">
            <a:avLst/>
          </a:prstGeom>
          <a:noFill/>
        </p:spPr>
        <p:txBody>
          <a:bodyPr wrap="square" lIns="0" tIns="0" rIns="0" bIns="0" rtlCol="0">
            <a:spAutoFit/>
          </a:bodyPr>
          <a:lstStyle/>
          <a:p>
            <a:pPr algn="ctr"/>
            <a:r>
              <a:rPr lang="en-US" sz="2000" b="1"/>
              <a:t>Chat Completions</a:t>
            </a:r>
          </a:p>
        </p:txBody>
      </p:sp>
      <p:sp>
        <p:nvSpPr>
          <p:cNvPr id="35" name="TextBox 34">
            <a:extLst>
              <a:ext uri="{FF2B5EF4-FFF2-40B4-BE49-F238E27FC236}">
                <a16:creationId xmlns:a16="http://schemas.microsoft.com/office/drawing/2014/main" id="{A3032E40-B504-9184-7E43-A3D41F9B6728}"/>
              </a:ext>
            </a:extLst>
          </p:cNvPr>
          <p:cNvSpPr txBox="1"/>
          <p:nvPr/>
        </p:nvSpPr>
        <p:spPr>
          <a:xfrm>
            <a:off x="9097840" y="258900"/>
            <a:ext cx="2640916" cy="369332"/>
          </a:xfrm>
          <a:prstGeom prst="rect">
            <a:avLst/>
          </a:prstGeom>
          <a:noFill/>
        </p:spPr>
        <p:txBody>
          <a:bodyPr wrap="none" lIns="0" tIns="0" rIns="0" bIns="0" rtlCol="0">
            <a:spAutoFit/>
          </a:bodyPr>
          <a:lstStyle/>
          <a:p>
            <a:pPr algn="l"/>
            <a:r>
              <a:rPr lang="en-US" sz="2400">
                <a:hlinkClick r:id="rId12"/>
              </a:rPr>
              <a:t>Azure OpenAI REST</a:t>
            </a:r>
            <a:endParaRPr lang="en-US" sz="2400"/>
          </a:p>
        </p:txBody>
      </p:sp>
      <p:sp>
        <p:nvSpPr>
          <p:cNvPr id="38" name="TextBox 37">
            <a:extLst>
              <a:ext uri="{FF2B5EF4-FFF2-40B4-BE49-F238E27FC236}">
                <a16:creationId xmlns:a16="http://schemas.microsoft.com/office/drawing/2014/main" id="{4B503DEC-CB61-2307-5A28-2C2436D85078}"/>
              </a:ext>
            </a:extLst>
          </p:cNvPr>
          <p:cNvSpPr txBox="1"/>
          <p:nvPr/>
        </p:nvSpPr>
        <p:spPr>
          <a:xfrm>
            <a:off x="357091" y="1940011"/>
            <a:ext cx="6813932" cy="369332"/>
          </a:xfrm>
          <a:prstGeom prst="rect">
            <a:avLst/>
          </a:prstGeom>
          <a:noFill/>
        </p:spPr>
        <p:txBody>
          <a:bodyPr wrap="square">
            <a:spAutoFit/>
          </a:bodyPr>
          <a:lstStyle/>
          <a:p>
            <a:r>
              <a:rPr lang="en-US" b="1" i="0">
                <a:solidFill>
                  <a:schemeClr val="accent3"/>
                </a:solidFill>
                <a:effectLst/>
                <a:latin typeface="SFMono-Regular"/>
              </a:rPr>
              <a:t>{ "input": [ "this is a test" ] }</a:t>
            </a:r>
            <a:endParaRPr lang="en-US" b="1">
              <a:solidFill>
                <a:schemeClr val="accent3"/>
              </a:solidFill>
            </a:endParaRPr>
          </a:p>
        </p:txBody>
      </p:sp>
      <p:cxnSp>
        <p:nvCxnSpPr>
          <p:cNvPr id="39" name="Straight Arrow Connector 38">
            <a:extLst>
              <a:ext uri="{FF2B5EF4-FFF2-40B4-BE49-F238E27FC236}">
                <a16:creationId xmlns:a16="http://schemas.microsoft.com/office/drawing/2014/main" id="{204DB940-C057-3AF0-0698-916E6DC24C54}"/>
              </a:ext>
            </a:extLst>
          </p:cNvPr>
          <p:cNvCxnSpPr>
            <a:cxnSpLocks/>
          </p:cNvCxnSpPr>
          <p:nvPr/>
        </p:nvCxnSpPr>
        <p:spPr>
          <a:xfrm>
            <a:off x="381623" y="3437290"/>
            <a:ext cx="3648992" cy="0"/>
          </a:xfrm>
          <a:prstGeom prst="straightConnector1">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820964B-97D2-94C8-8BDE-DF95195E1CE5}"/>
              </a:ext>
            </a:extLst>
          </p:cNvPr>
          <p:cNvSpPr txBox="1"/>
          <p:nvPr/>
        </p:nvSpPr>
        <p:spPr>
          <a:xfrm>
            <a:off x="331719" y="2650016"/>
            <a:ext cx="6813932" cy="646331"/>
          </a:xfrm>
          <a:prstGeom prst="rect">
            <a:avLst/>
          </a:prstGeom>
          <a:noFill/>
        </p:spPr>
        <p:txBody>
          <a:bodyPr wrap="square">
            <a:spAutoFit/>
          </a:bodyPr>
          <a:lstStyle/>
          <a:p>
            <a:r>
              <a:rPr lang="en-US" b="1" i="0">
                <a:solidFill>
                  <a:schemeClr val="accent3"/>
                </a:solidFill>
                <a:effectLst/>
                <a:latin typeface="SFMono-Regular"/>
              </a:rPr>
              <a:t>{ "body": { "data": </a:t>
            </a:r>
          </a:p>
          <a:p>
            <a:r>
              <a:rPr lang="en-US" b="1" i="0">
                <a:solidFill>
                  <a:schemeClr val="accent3"/>
                </a:solidFill>
                <a:effectLst/>
                <a:latin typeface="SFMono-Regular"/>
              </a:rPr>
              <a:t>[ { "index": 0, "embedding": [ &lt;number&gt;, … ] }}}-</a:t>
            </a:r>
            <a:endParaRPr lang="en-US" b="1">
              <a:solidFill>
                <a:schemeClr val="accent3"/>
              </a:solidFill>
            </a:endParaRPr>
          </a:p>
        </p:txBody>
      </p:sp>
      <p:cxnSp>
        <p:nvCxnSpPr>
          <p:cNvPr id="44" name="Straight Arrow Connector 43">
            <a:extLst>
              <a:ext uri="{FF2B5EF4-FFF2-40B4-BE49-F238E27FC236}">
                <a16:creationId xmlns:a16="http://schemas.microsoft.com/office/drawing/2014/main" id="{BC6D654C-8364-D482-9F0B-48F8307C3133}"/>
              </a:ext>
            </a:extLst>
          </p:cNvPr>
          <p:cNvCxnSpPr>
            <a:cxnSpLocks/>
          </p:cNvCxnSpPr>
          <p:nvPr/>
        </p:nvCxnSpPr>
        <p:spPr>
          <a:xfrm>
            <a:off x="363738" y="5471847"/>
            <a:ext cx="3590881" cy="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B715AF5-D80F-FABE-F4D7-88BFE245A891}"/>
              </a:ext>
            </a:extLst>
          </p:cNvPr>
          <p:cNvSpPr txBox="1"/>
          <p:nvPr/>
        </p:nvSpPr>
        <p:spPr>
          <a:xfrm>
            <a:off x="255723" y="4173168"/>
            <a:ext cx="6813932" cy="1077218"/>
          </a:xfrm>
          <a:prstGeom prst="rect">
            <a:avLst/>
          </a:prstGeom>
          <a:noFill/>
        </p:spPr>
        <p:txBody>
          <a:bodyPr wrap="square">
            <a:spAutoFit/>
          </a:bodyPr>
          <a:lstStyle/>
          <a:p>
            <a:r>
              <a:rPr lang="en-US" sz="1600" b="1">
                <a:solidFill>
                  <a:schemeClr val="accent3"/>
                </a:solidFill>
                <a:latin typeface="SFMono-Regular"/>
              </a:rPr>
              <a:t>[</a:t>
            </a:r>
          </a:p>
          <a:p>
            <a:r>
              <a:rPr lang="en-US" sz="1600" b="1">
                <a:solidFill>
                  <a:schemeClr val="accent3"/>
                </a:solidFill>
                <a:latin typeface="SFMono-Regular"/>
              </a:rPr>
              <a:t>  {"role": "system", "content": "You are a helpful assistant."},</a:t>
            </a:r>
          </a:p>
          <a:p>
            <a:r>
              <a:rPr lang="en-US" sz="1600" b="1">
                <a:solidFill>
                  <a:schemeClr val="accent3"/>
                </a:solidFill>
                <a:latin typeface="SFMono-Regular"/>
              </a:rPr>
              <a:t>  {"role": "user", "content": "Who founded Microsoft?"}</a:t>
            </a:r>
          </a:p>
          <a:p>
            <a:r>
              <a:rPr lang="en-US" sz="1600" b="1">
                <a:solidFill>
                  <a:schemeClr val="accent3"/>
                </a:solidFill>
                <a:latin typeface="SFMono-Regular"/>
              </a:rPr>
              <a:t>]</a:t>
            </a:r>
          </a:p>
        </p:txBody>
      </p:sp>
      <p:sp>
        <p:nvSpPr>
          <p:cNvPr id="51" name="TextBox 50">
            <a:extLst>
              <a:ext uri="{FF2B5EF4-FFF2-40B4-BE49-F238E27FC236}">
                <a16:creationId xmlns:a16="http://schemas.microsoft.com/office/drawing/2014/main" id="{2E6B2705-4291-A132-5165-94724FEDDE45}"/>
              </a:ext>
            </a:extLst>
          </p:cNvPr>
          <p:cNvSpPr txBox="1"/>
          <p:nvPr/>
        </p:nvSpPr>
        <p:spPr>
          <a:xfrm>
            <a:off x="285926" y="5562767"/>
            <a:ext cx="7870625" cy="830997"/>
          </a:xfrm>
          <a:prstGeom prst="rect">
            <a:avLst/>
          </a:prstGeom>
          <a:noFill/>
        </p:spPr>
        <p:txBody>
          <a:bodyPr wrap="square">
            <a:spAutoFit/>
          </a:bodyPr>
          <a:lstStyle/>
          <a:p>
            <a:r>
              <a:rPr lang="en-US" sz="1600" b="1">
                <a:solidFill>
                  <a:schemeClr val="accent3"/>
                </a:solidFill>
                <a:latin typeface="SFMono-Regular"/>
              </a:rPr>
              <a:t>[</a:t>
            </a:r>
          </a:p>
          <a:p>
            <a:r>
              <a:rPr lang="en-US" sz="1600" b="1">
                <a:solidFill>
                  <a:schemeClr val="accent3"/>
                </a:solidFill>
                <a:latin typeface="SFMono-Regular"/>
              </a:rPr>
              <a:t>  {"role": "assistant", "content": "Microsoft was founded by Bill Gates and Paul Allen."}</a:t>
            </a:r>
          </a:p>
          <a:p>
            <a:r>
              <a:rPr lang="en-US" sz="1600" b="1">
                <a:solidFill>
                  <a:schemeClr val="accent3"/>
                </a:solidFill>
                <a:latin typeface="SFMono-Regular"/>
              </a:rPr>
              <a:t>]</a:t>
            </a:r>
          </a:p>
        </p:txBody>
      </p:sp>
      <p:cxnSp>
        <p:nvCxnSpPr>
          <p:cNvPr id="52" name="Straight Arrow Connector 51">
            <a:extLst>
              <a:ext uri="{FF2B5EF4-FFF2-40B4-BE49-F238E27FC236}">
                <a16:creationId xmlns:a16="http://schemas.microsoft.com/office/drawing/2014/main" id="{0D3C5893-CB96-7A58-AB7B-0274A32DE313}"/>
              </a:ext>
            </a:extLst>
          </p:cNvPr>
          <p:cNvCxnSpPr>
            <a:cxnSpLocks/>
          </p:cNvCxnSpPr>
          <p:nvPr/>
        </p:nvCxnSpPr>
        <p:spPr>
          <a:xfrm>
            <a:off x="399473" y="6393764"/>
            <a:ext cx="3648992" cy="0"/>
          </a:xfrm>
          <a:prstGeom prst="straightConnector1">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7942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500"/>
                                        <p:tgtEl>
                                          <p:spTgt spid="47"/>
                                        </p:tgtEl>
                                      </p:cBhvr>
                                    </p:animEffect>
                                  </p:childTnLst>
                                </p:cTn>
                              </p:par>
                              <p:par>
                                <p:cTn id="25" presetID="10"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par>
                                <p:cTn id="31" presetID="10" presetClass="entr" presetSubtype="0" fill="hold" nodeType="with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fade">
                                      <p:cBhvr>
                                        <p:cTn id="36"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8" grpId="0"/>
      <p:bldP spid="41" grpId="0"/>
      <p:bldP spid="47" grpId="0"/>
      <p:bldP spid="5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AEEF-B3A6-29D7-28D7-1A7EBD923962}"/>
              </a:ext>
            </a:extLst>
          </p:cNvPr>
          <p:cNvSpPr>
            <a:spLocks noGrp="1"/>
          </p:cNvSpPr>
          <p:nvPr>
            <p:ph type="title"/>
          </p:nvPr>
        </p:nvSpPr>
        <p:spPr>
          <a:xfrm>
            <a:off x="1240931" y="319587"/>
            <a:ext cx="11018520" cy="492443"/>
          </a:xfrm>
        </p:spPr>
        <p:txBody>
          <a:bodyPr/>
          <a:lstStyle/>
          <a:p>
            <a:r>
              <a:rPr lang="en-US" sz="3200"/>
              <a:t>Azure SQL Database External REST endpoints</a:t>
            </a:r>
          </a:p>
        </p:txBody>
      </p:sp>
      <p:pic>
        <p:nvPicPr>
          <p:cNvPr id="5" name="Picture 4" descr="Cloud icon">
            <a:extLst>
              <a:ext uri="{FF2B5EF4-FFF2-40B4-BE49-F238E27FC236}">
                <a16:creationId xmlns:a16="http://schemas.microsoft.com/office/drawing/2014/main" id="{D122FCFD-2C31-5909-0319-85EEA582F0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3647" y="2278732"/>
            <a:ext cx="680048" cy="680048"/>
          </a:xfrm>
          <a:prstGeom prst="rect">
            <a:avLst/>
          </a:prstGeom>
        </p:spPr>
      </p:pic>
      <p:pic>
        <p:nvPicPr>
          <p:cNvPr id="7" name="Picture 6" descr="Machine Learning cloud icon">
            <a:extLst>
              <a:ext uri="{FF2B5EF4-FFF2-40B4-BE49-F238E27FC236}">
                <a16:creationId xmlns:a16="http://schemas.microsoft.com/office/drawing/2014/main" id="{4C13DCC9-D02B-9333-00EB-4CC3FAC7AD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578" y="2573318"/>
            <a:ext cx="781018" cy="781018"/>
          </a:xfrm>
          <a:prstGeom prst="rect">
            <a:avLst/>
          </a:prstGeom>
        </p:spPr>
      </p:pic>
      <p:pic>
        <p:nvPicPr>
          <p:cNvPr id="4" name="Picture 3" descr="Data points icon in brackets">
            <a:extLst>
              <a:ext uri="{FF2B5EF4-FFF2-40B4-BE49-F238E27FC236}">
                <a16:creationId xmlns:a16="http://schemas.microsoft.com/office/drawing/2014/main" id="{3697D79B-D015-2861-8436-07B1FEB554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3847" y="3924102"/>
            <a:ext cx="693758" cy="680048"/>
          </a:xfrm>
          <a:prstGeom prst="rect">
            <a:avLst/>
          </a:prstGeom>
        </p:spPr>
      </p:pic>
      <p:pic>
        <p:nvPicPr>
          <p:cNvPr id="9" name="Picture 8" descr="Data stream icon in brackets">
            <a:extLst>
              <a:ext uri="{FF2B5EF4-FFF2-40B4-BE49-F238E27FC236}">
                <a16:creationId xmlns:a16="http://schemas.microsoft.com/office/drawing/2014/main" id="{D6AAE28C-9F4F-DB73-5328-A33AF48B12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05376" y="3928117"/>
            <a:ext cx="680048" cy="680048"/>
          </a:xfrm>
          <a:prstGeom prst="rect">
            <a:avLst/>
          </a:prstGeom>
        </p:spPr>
      </p:pic>
      <p:pic>
        <p:nvPicPr>
          <p:cNvPr id="6" name="Picture 5" descr="Database cloud icon">
            <a:extLst>
              <a:ext uri="{FF2B5EF4-FFF2-40B4-BE49-F238E27FC236}">
                <a16:creationId xmlns:a16="http://schemas.microsoft.com/office/drawing/2014/main" id="{CE40BAB4-CB23-8E4F-FF62-A0B412CF8C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7412" y="4348538"/>
            <a:ext cx="680048" cy="680048"/>
          </a:xfrm>
          <a:prstGeom prst="rect">
            <a:avLst/>
          </a:prstGeom>
        </p:spPr>
      </p:pic>
      <p:pic>
        <p:nvPicPr>
          <p:cNvPr id="8" name="Picture 7" descr="Item tree icon in brackets">
            <a:extLst>
              <a:ext uri="{FF2B5EF4-FFF2-40B4-BE49-F238E27FC236}">
                <a16:creationId xmlns:a16="http://schemas.microsoft.com/office/drawing/2014/main" id="{62637065-A9A2-3932-1D6B-BFC38FEA085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84912" y="5317825"/>
            <a:ext cx="680048" cy="680048"/>
          </a:xfrm>
          <a:prstGeom prst="rect">
            <a:avLst/>
          </a:prstGeom>
        </p:spPr>
      </p:pic>
      <p:pic>
        <p:nvPicPr>
          <p:cNvPr id="10" name="Picture 9" descr="Network icon">
            <a:extLst>
              <a:ext uri="{FF2B5EF4-FFF2-40B4-BE49-F238E27FC236}">
                <a16:creationId xmlns:a16="http://schemas.microsoft.com/office/drawing/2014/main" id="{1654C296-92D6-AD71-E85D-9B02DC20064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84912" y="4348538"/>
            <a:ext cx="680048" cy="680048"/>
          </a:xfrm>
          <a:prstGeom prst="rect">
            <a:avLst/>
          </a:prstGeom>
        </p:spPr>
      </p:pic>
      <p:pic>
        <p:nvPicPr>
          <p:cNvPr id="11" name="Picture 10" descr="Lightning bolt code icon">
            <a:extLst>
              <a:ext uri="{FF2B5EF4-FFF2-40B4-BE49-F238E27FC236}">
                <a16:creationId xmlns:a16="http://schemas.microsoft.com/office/drawing/2014/main" id="{93AAD51A-C4CA-4D4A-DF42-268DA8343ED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7412" y="5317825"/>
            <a:ext cx="680048" cy="680048"/>
          </a:xfrm>
          <a:prstGeom prst="rect">
            <a:avLst/>
          </a:prstGeom>
        </p:spPr>
      </p:pic>
      <p:sp>
        <p:nvSpPr>
          <p:cNvPr id="12" name="TextBox 11">
            <a:extLst>
              <a:ext uri="{FF2B5EF4-FFF2-40B4-BE49-F238E27FC236}">
                <a16:creationId xmlns:a16="http://schemas.microsoft.com/office/drawing/2014/main" id="{3299E46E-7603-5BFE-CF9B-54C1888EACAA}"/>
              </a:ext>
            </a:extLst>
          </p:cNvPr>
          <p:cNvSpPr txBox="1"/>
          <p:nvPr/>
        </p:nvSpPr>
        <p:spPr>
          <a:xfrm>
            <a:off x="4814236" y="1444796"/>
            <a:ext cx="2563528" cy="794064"/>
          </a:xfrm>
          <a:prstGeom prst="rect">
            <a:avLst/>
          </a:prstGeom>
          <a:noFill/>
          <a:ln>
            <a:noFill/>
            <a:extLst>
              <a:ext uri="{C807C97D-BFC1-408E-A445-0C87EB9F89A2}">
                <ask:lineSketchStyleProps xmlns:ask="http://schemas.microsoft.com/office/drawing/2018/sketchyshapes" sd="2058959426">
                  <a:custGeom>
                    <a:avLst/>
                    <a:gdLst>
                      <a:gd name="connsiteX0" fmla="*/ 0 w 2762551"/>
                      <a:gd name="connsiteY0" fmla="*/ 0 h 627864"/>
                      <a:gd name="connsiteX1" fmla="*/ 469634 w 2762551"/>
                      <a:gd name="connsiteY1" fmla="*/ 0 h 627864"/>
                      <a:gd name="connsiteX2" fmla="*/ 1049769 w 2762551"/>
                      <a:gd name="connsiteY2" fmla="*/ 0 h 627864"/>
                      <a:gd name="connsiteX3" fmla="*/ 1547029 w 2762551"/>
                      <a:gd name="connsiteY3" fmla="*/ 0 h 627864"/>
                      <a:gd name="connsiteX4" fmla="*/ 2016662 w 2762551"/>
                      <a:gd name="connsiteY4" fmla="*/ 0 h 627864"/>
                      <a:gd name="connsiteX5" fmla="*/ 2762551 w 2762551"/>
                      <a:gd name="connsiteY5" fmla="*/ 0 h 627864"/>
                      <a:gd name="connsiteX6" fmla="*/ 2762551 w 2762551"/>
                      <a:gd name="connsiteY6" fmla="*/ 307653 h 627864"/>
                      <a:gd name="connsiteX7" fmla="*/ 2762551 w 2762551"/>
                      <a:gd name="connsiteY7" fmla="*/ 627864 h 627864"/>
                      <a:gd name="connsiteX8" fmla="*/ 2154790 w 2762551"/>
                      <a:gd name="connsiteY8" fmla="*/ 627864 h 627864"/>
                      <a:gd name="connsiteX9" fmla="*/ 1602280 w 2762551"/>
                      <a:gd name="connsiteY9" fmla="*/ 627864 h 627864"/>
                      <a:gd name="connsiteX10" fmla="*/ 1077395 w 2762551"/>
                      <a:gd name="connsiteY10" fmla="*/ 627864 h 627864"/>
                      <a:gd name="connsiteX11" fmla="*/ 552510 w 2762551"/>
                      <a:gd name="connsiteY11" fmla="*/ 627864 h 627864"/>
                      <a:gd name="connsiteX12" fmla="*/ 0 w 2762551"/>
                      <a:gd name="connsiteY12" fmla="*/ 627864 h 627864"/>
                      <a:gd name="connsiteX13" fmla="*/ 0 w 2762551"/>
                      <a:gd name="connsiteY13" fmla="*/ 313932 h 627864"/>
                      <a:gd name="connsiteX14" fmla="*/ 0 w 2762551"/>
                      <a:gd name="connsiteY14"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62551" h="627864" fill="none" extrusionOk="0">
                        <a:moveTo>
                          <a:pt x="0" y="0"/>
                        </a:moveTo>
                        <a:cubicBezTo>
                          <a:pt x="178031" y="-8819"/>
                          <a:pt x="300489" y="40676"/>
                          <a:pt x="469634" y="0"/>
                        </a:cubicBezTo>
                        <a:cubicBezTo>
                          <a:pt x="638779" y="-40676"/>
                          <a:pt x="916491" y="62554"/>
                          <a:pt x="1049769" y="0"/>
                        </a:cubicBezTo>
                        <a:cubicBezTo>
                          <a:pt x="1183047" y="-62554"/>
                          <a:pt x="1319525" y="17510"/>
                          <a:pt x="1547029" y="0"/>
                        </a:cubicBezTo>
                        <a:cubicBezTo>
                          <a:pt x="1774533" y="-17510"/>
                          <a:pt x="1887600" y="41706"/>
                          <a:pt x="2016662" y="0"/>
                        </a:cubicBezTo>
                        <a:cubicBezTo>
                          <a:pt x="2145724" y="-41706"/>
                          <a:pt x="2510132" y="592"/>
                          <a:pt x="2762551" y="0"/>
                        </a:cubicBezTo>
                        <a:cubicBezTo>
                          <a:pt x="2779707" y="120779"/>
                          <a:pt x="2744452" y="193990"/>
                          <a:pt x="2762551" y="307653"/>
                        </a:cubicBezTo>
                        <a:cubicBezTo>
                          <a:pt x="2780650" y="421316"/>
                          <a:pt x="2753319" y="505035"/>
                          <a:pt x="2762551" y="627864"/>
                        </a:cubicBezTo>
                        <a:cubicBezTo>
                          <a:pt x="2552397" y="633587"/>
                          <a:pt x="2277384" y="565548"/>
                          <a:pt x="2154790" y="627864"/>
                        </a:cubicBezTo>
                        <a:cubicBezTo>
                          <a:pt x="2032196" y="690180"/>
                          <a:pt x="1865145" y="627825"/>
                          <a:pt x="1602280" y="627864"/>
                        </a:cubicBezTo>
                        <a:cubicBezTo>
                          <a:pt x="1339415" y="627903"/>
                          <a:pt x="1190249" y="601673"/>
                          <a:pt x="1077395" y="627864"/>
                        </a:cubicBezTo>
                        <a:cubicBezTo>
                          <a:pt x="964541" y="654055"/>
                          <a:pt x="750179" y="566946"/>
                          <a:pt x="552510" y="627864"/>
                        </a:cubicBezTo>
                        <a:cubicBezTo>
                          <a:pt x="354842" y="688782"/>
                          <a:pt x="239433" y="572979"/>
                          <a:pt x="0" y="627864"/>
                        </a:cubicBezTo>
                        <a:cubicBezTo>
                          <a:pt x="-11819" y="484410"/>
                          <a:pt x="3537" y="390042"/>
                          <a:pt x="0" y="313932"/>
                        </a:cubicBezTo>
                        <a:cubicBezTo>
                          <a:pt x="-3537" y="237822"/>
                          <a:pt x="8836" y="73988"/>
                          <a:pt x="0" y="0"/>
                        </a:cubicBezTo>
                        <a:close/>
                      </a:path>
                      <a:path w="2762551" h="627864" stroke="0" extrusionOk="0">
                        <a:moveTo>
                          <a:pt x="0" y="0"/>
                        </a:moveTo>
                        <a:cubicBezTo>
                          <a:pt x="155979" y="-1471"/>
                          <a:pt x="301555" y="43698"/>
                          <a:pt x="497259" y="0"/>
                        </a:cubicBezTo>
                        <a:cubicBezTo>
                          <a:pt x="692963" y="-43698"/>
                          <a:pt x="830457" y="24590"/>
                          <a:pt x="1105020" y="0"/>
                        </a:cubicBezTo>
                        <a:cubicBezTo>
                          <a:pt x="1379583" y="-24590"/>
                          <a:pt x="1503259" y="61785"/>
                          <a:pt x="1712782" y="0"/>
                        </a:cubicBezTo>
                        <a:cubicBezTo>
                          <a:pt x="1922305" y="-61785"/>
                          <a:pt x="2073421" y="56560"/>
                          <a:pt x="2210041" y="0"/>
                        </a:cubicBezTo>
                        <a:cubicBezTo>
                          <a:pt x="2346661" y="-56560"/>
                          <a:pt x="2496049" y="33675"/>
                          <a:pt x="2762551" y="0"/>
                        </a:cubicBezTo>
                        <a:cubicBezTo>
                          <a:pt x="2781783" y="150488"/>
                          <a:pt x="2758124" y="173071"/>
                          <a:pt x="2762551" y="307653"/>
                        </a:cubicBezTo>
                        <a:cubicBezTo>
                          <a:pt x="2766978" y="442235"/>
                          <a:pt x="2746187" y="524289"/>
                          <a:pt x="2762551" y="627864"/>
                        </a:cubicBezTo>
                        <a:cubicBezTo>
                          <a:pt x="2574116" y="640663"/>
                          <a:pt x="2471355" y="579684"/>
                          <a:pt x="2210041" y="627864"/>
                        </a:cubicBezTo>
                        <a:cubicBezTo>
                          <a:pt x="1948727" y="676044"/>
                          <a:pt x="1916822" y="590139"/>
                          <a:pt x="1740407" y="627864"/>
                        </a:cubicBezTo>
                        <a:cubicBezTo>
                          <a:pt x="1563992" y="665589"/>
                          <a:pt x="1439219" y="618935"/>
                          <a:pt x="1187897" y="627864"/>
                        </a:cubicBezTo>
                        <a:cubicBezTo>
                          <a:pt x="936575" y="636793"/>
                          <a:pt x="834180" y="624834"/>
                          <a:pt x="607761" y="627864"/>
                        </a:cubicBezTo>
                        <a:cubicBezTo>
                          <a:pt x="381342" y="630894"/>
                          <a:pt x="154628" y="566094"/>
                          <a:pt x="0" y="627864"/>
                        </a:cubicBezTo>
                        <a:cubicBezTo>
                          <a:pt x="-22524" y="530433"/>
                          <a:pt x="12186" y="467646"/>
                          <a:pt x="0" y="320211"/>
                        </a:cubicBezTo>
                        <a:cubicBezTo>
                          <a:pt x="-12186" y="172776"/>
                          <a:pt x="9893" y="86478"/>
                          <a:pt x="0" y="0"/>
                        </a:cubicBezTo>
                        <a:close/>
                      </a:path>
                    </a:pathLst>
                  </a:custGeom>
                  <ask:type>
                    <ask:lineSketchNone/>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b="0" i="0" u="none" strike="noStrike" cap="none" spc="0" normalizeH="0" baseline="0">
                <a:ln>
                  <a:noFill/>
                </a:ln>
                <a:solidFill>
                  <a:schemeClr val="tx1"/>
                </a:soli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Integrate with everything JSON</a:t>
            </a:r>
          </a:p>
        </p:txBody>
      </p:sp>
      <p:sp>
        <p:nvSpPr>
          <p:cNvPr id="13" name="TextBox 12">
            <a:extLst>
              <a:ext uri="{FF2B5EF4-FFF2-40B4-BE49-F238E27FC236}">
                <a16:creationId xmlns:a16="http://schemas.microsoft.com/office/drawing/2014/main" id="{5BCDAEA8-B2DC-EE5A-F424-4E3CEAEF72EC}"/>
              </a:ext>
            </a:extLst>
          </p:cNvPr>
          <p:cNvSpPr txBox="1"/>
          <p:nvPr/>
        </p:nvSpPr>
        <p:spPr>
          <a:xfrm>
            <a:off x="812831" y="3502069"/>
            <a:ext cx="2315820" cy="794064"/>
          </a:xfrm>
          <a:prstGeom prst="rect">
            <a:avLst/>
          </a:prstGeom>
          <a:noFill/>
          <a:ln>
            <a:noFill/>
            <a:extLst>
              <a:ext uri="{C807C97D-BFC1-408E-A445-0C87EB9F89A2}">
                <ask:lineSketchStyleProps xmlns:ask="http://schemas.microsoft.com/office/drawing/2018/sketchyshapes" sd="2058959426">
                  <a:custGeom>
                    <a:avLst/>
                    <a:gdLst>
                      <a:gd name="connsiteX0" fmla="*/ 0 w 2762551"/>
                      <a:gd name="connsiteY0" fmla="*/ 0 h 627864"/>
                      <a:gd name="connsiteX1" fmla="*/ 469634 w 2762551"/>
                      <a:gd name="connsiteY1" fmla="*/ 0 h 627864"/>
                      <a:gd name="connsiteX2" fmla="*/ 1049769 w 2762551"/>
                      <a:gd name="connsiteY2" fmla="*/ 0 h 627864"/>
                      <a:gd name="connsiteX3" fmla="*/ 1547029 w 2762551"/>
                      <a:gd name="connsiteY3" fmla="*/ 0 h 627864"/>
                      <a:gd name="connsiteX4" fmla="*/ 2016662 w 2762551"/>
                      <a:gd name="connsiteY4" fmla="*/ 0 h 627864"/>
                      <a:gd name="connsiteX5" fmla="*/ 2762551 w 2762551"/>
                      <a:gd name="connsiteY5" fmla="*/ 0 h 627864"/>
                      <a:gd name="connsiteX6" fmla="*/ 2762551 w 2762551"/>
                      <a:gd name="connsiteY6" fmla="*/ 307653 h 627864"/>
                      <a:gd name="connsiteX7" fmla="*/ 2762551 w 2762551"/>
                      <a:gd name="connsiteY7" fmla="*/ 627864 h 627864"/>
                      <a:gd name="connsiteX8" fmla="*/ 2154790 w 2762551"/>
                      <a:gd name="connsiteY8" fmla="*/ 627864 h 627864"/>
                      <a:gd name="connsiteX9" fmla="*/ 1602280 w 2762551"/>
                      <a:gd name="connsiteY9" fmla="*/ 627864 h 627864"/>
                      <a:gd name="connsiteX10" fmla="*/ 1077395 w 2762551"/>
                      <a:gd name="connsiteY10" fmla="*/ 627864 h 627864"/>
                      <a:gd name="connsiteX11" fmla="*/ 552510 w 2762551"/>
                      <a:gd name="connsiteY11" fmla="*/ 627864 h 627864"/>
                      <a:gd name="connsiteX12" fmla="*/ 0 w 2762551"/>
                      <a:gd name="connsiteY12" fmla="*/ 627864 h 627864"/>
                      <a:gd name="connsiteX13" fmla="*/ 0 w 2762551"/>
                      <a:gd name="connsiteY13" fmla="*/ 313932 h 627864"/>
                      <a:gd name="connsiteX14" fmla="*/ 0 w 2762551"/>
                      <a:gd name="connsiteY14"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62551" h="627864" fill="none" extrusionOk="0">
                        <a:moveTo>
                          <a:pt x="0" y="0"/>
                        </a:moveTo>
                        <a:cubicBezTo>
                          <a:pt x="178031" y="-8819"/>
                          <a:pt x="300489" y="40676"/>
                          <a:pt x="469634" y="0"/>
                        </a:cubicBezTo>
                        <a:cubicBezTo>
                          <a:pt x="638779" y="-40676"/>
                          <a:pt x="916491" y="62554"/>
                          <a:pt x="1049769" y="0"/>
                        </a:cubicBezTo>
                        <a:cubicBezTo>
                          <a:pt x="1183047" y="-62554"/>
                          <a:pt x="1319525" y="17510"/>
                          <a:pt x="1547029" y="0"/>
                        </a:cubicBezTo>
                        <a:cubicBezTo>
                          <a:pt x="1774533" y="-17510"/>
                          <a:pt x="1887600" y="41706"/>
                          <a:pt x="2016662" y="0"/>
                        </a:cubicBezTo>
                        <a:cubicBezTo>
                          <a:pt x="2145724" y="-41706"/>
                          <a:pt x="2510132" y="592"/>
                          <a:pt x="2762551" y="0"/>
                        </a:cubicBezTo>
                        <a:cubicBezTo>
                          <a:pt x="2779707" y="120779"/>
                          <a:pt x="2744452" y="193990"/>
                          <a:pt x="2762551" y="307653"/>
                        </a:cubicBezTo>
                        <a:cubicBezTo>
                          <a:pt x="2780650" y="421316"/>
                          <a:pt x="2753319" y="505035"/>
                          <a:pt x="2762551" y="627864"/>
                        </a:cubicBezTo>
                        <a:cubicBezTo>
                          <a:pt x="2552397" y="633587"/>
                          <a:pt x="2277384" y="565548"/>
                          <a:pt x="2154790" y="627864"/>
                        </a:cubicBezTo>
                        <a:cubicBezTo>
                          <a:pt x="2032196" y="690180"/>
                          <a:pt x="1865145" y="627825"/>
                          <a:pt x="1602280" y="627864"/>
                        </a:cubicBezTo>
                        <a:cubicBezTo>
                          <a:pt x="1339415" y="627903"/>
                          <a:pt x="1190249" y="601673"/>
                          <a:pt x="1077395" y="627864"/>
                        </a:cubicBezTo>
                        <a:cubicBezTo>
                          <a:pt x="964541" y="654055"/>
                          <a:pt x="750179" y="566946"/>
                          <a:pt x="552510" y="627864"/>
                        </a:cubicBezTo>
                        <a:cubicBezTo>
                          <a:pt x="354842" y="688782"/>
                          <a:pt x="239433" y="572979"/>
                          <a:pt x="0" y="627864"/>
                        </a:cubicBezTo>
                        <a:cubicBezTo>
                          <a:pt x="-11819" y="484410"/>
                          <a:pt x="3537" y="390042"/>
                          <a:pt x="0" y="313932"/>
                        </a:cubicBezTo>
                        <a:cubicBezTo>
                          <a:pt x="-3537" y="237822"/>
                          <a:pt x="8836" y="73988"/>
                          <a:pt x="0" y="0"/>
                        </a:cubicBezTo>
                        <a:close/>
                      </a:path>
                      <a:path w="2762551" h="627864" stroke="0" extrusionOk="0">
                        <a:moveTo>
                          <a:pt x="0" y="0"/>
                        </a:moveTo>
                        <a:cubicBezTo>
                          <a:pt x="155979" y="-1471"/>
                          <a:pt x="301555" y="43698"/>
                          <a:pt x="497259" y="0"/>
                        </a:cubicBezTo>
                        <a:cubicBezTo>
                          <a:pt x="692963" y="-43698"/>
                          <a:pt x="830457" y="24590"/>
                          <a:pt x="1105020" y="0"/>
                        </a:cubicBezTo>
                        <a:cubicBezTo>
                          <a:pt x="1379583" y="-24590"/>
                          <a:pt x="1503259" y="61785"/>
                          <a:pt x="1712782" y="0"/>
                        </a:cubicBezTo>
                        <a:cubicBezTo>
                          <a:pt x="1922305" y="-61785"/>
                          <a:pt x="2073421" y="56560"/>
                          <a:pt x="2210041" y="0"/>
                        </a:cubicBezTo>
                        <a:cubicBezTo>
                          <a:pt x="2346661" y="-56560"/>
                          <a:pt x="2496049" y="33675"/>
                          <a:pt x="2762551" y="0"/>
                        </a:cubicBezTo>
                        <a:cubicBezTo>
                          <a:pt x="2781783" y="150488"/>
                          <a:pt x="2758124" y="173071"/>
                          <a:pt x="2762551" y="307653"/>
                        </a:cubicBezTo>
                        <a:cubicBezTo>
                          <a:pt x="2766978" y="442235"/>
                          <a:pt x="2746187" y="524289"/>
                          <a:pt x="2762551" y="627864"/>
                        </a:cubicBezTo>
                        <a:cubicBezTo>
                          <a:pt x="2574116" y="640663"/>
                          <a:pt x="2471355" y="579684"/>
                          <a:pt x="2210041" y="627864"/>
                        </a:cubicBezTo>
                        <a:cubicBezTo>
                          <a:pt x="1948727" y="676044"/>
                          <a:pt x="1916822" y="590139"/>
                          <a:pt x="1740407" y="627864"/>
                        </a:cubicBezTo>
                        <a:cubicBezTo>
                          <a:pt x="1563992" y="665589"/>
                          <a:pt x="1439219" y="618935"/>
                          <a:pt x="1187897" y="627864"/>
                        </a:cubicBezTo>
                        <a:cubicBezTo>
                          <a:pt x="936575" y="636793"/>
                          <a:pt x="834180" y="624834"/>
                          <a:pt x="607761" y="627864"/>
                        </a:cubicBezTo>
                        <a:cubicBezTo>
                          <a:pt x="381342" y="630894"/>
                          <a:pt x="154628" y="566094"/>
                          <a:pt x="0" y="627864"/>
                        </a:cubicBezTo>
                        <a:cubicBezTo>
                          <a:pt x="-22524" y="530433"/>
                          <a:pt x="12186" y="467646"/>
                          <a:pt x="0" y="320211"/>
                        </a:cubicBezTo>
                        <a:cubicBezTo>
                          <a:pt x="-12186" y="172776"/>
                          <a:pt x="9893" y="86478"/>
                          <a:pt x="0" y="0"/>
                        </a:cubicBezTo>
                        <a:close/>
                      </a:path>
                    </a:pathLst>
                  </a:custGeom>
                  <ask:type>
                    <ask:lineSketchNone/>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b="0" i="0" u="none" strike="noStrike" cap="none" spc="0" normalizeH="0" baseline="0">
                <a:ln>
                  <a:noFill/>
                </a:ln>
                <a:solidFill>
                  <a:schemeClr val="tx1"/>
                </a:soli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Bring your own </a:t>
            </a:r>
            <a:b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REST APIs</a:t>
            </a:r>
          </a:p>
        </p:txBody>
      </p:sp>
      <p:sp>
        <p:nvSpPr>
          <p:cNvPr id="14" name="TextBox 13">
            <a:extLst>
              <a:ext uri="{FF2B5EF4-FFF2-40B4-BE49-F238E27FC236}">
                <a16:creationId xmlns:a16="http://schemas.microsoft.com/office/drawing/2014/main" id="{4AC7D75F-AA8B-190C-5736-2FBB4C04E842}"/>
              </a:ext>
            </a:extLst>
          </p:cNvPr>
          <p:cNvSpPr txBox="1"/>
          <p:nvPr/>
        </p:nvSpPr>
        <p:spPr>
          <a:xfrm>
            <a:off x="4973552" y="3354336"/>
            <a:ext cx="2253966" cy="544765"/>
          </a:xfrm>
          <a:prstGeom prst="rect">
            <a:avLst/>
          </a:prstGeom>
          <a:noFill/>
          <a:ln>
            <a:noFill/>
            <a:extLst>
              <a:ext uri="{C807C97D-BFC1-408E-A445-0C87EB9F89A2}">
                <ask:lineSketchStyleProps xmlns:ask="http://schemas.microsoft.com/office/drawing/2018/sketchyshapes" sd="2058959426">
                  <a:custGeom>
                    <a:avLst/>
                    <a:gdLst>
                      <a:gd name="connsiteX0" fmla="*/ 0 w 2762551"/>
                      <a:gd name="connsiteY0" fmla="*/ 0 h 627864"/>
                      <a:gd name="connsiteX1" fmla="*/ 469634 w 2762551"/>
                      <a:gd name="connsiteY1" fmla="*/ 0 h 627864"/>
                      <a:gd name="connsiteX2" fmla="*/ 1049769 w 2762551"/>
                      <a:gd name="connsiteY2" fmla="*/ 0 h 627864"/>
                      <a:gd name="connsiteX3" fmla="*/ 1547029 w 2762551"/>
                      <a:gd name="connsiteY3" fmla="*/ 0 h 627864"/>
                      <a:gd name="connsiteX4" fmla="*/ 2016662 w 2762551"/>
                      <a:gd name="connsiteY4" fmla="*/ 0 h 627864"/>
                      <a:gd name="connsiteX5" fmla="*/ 2762551 w 2762551"/>
                      <a:gd name="connsiteY5" fmla="*/ 0 h 627864"/>
                      <a:gd name="connsiteX6" fmla="*/ 2762551 w 2762551"/>
                      <a:gd name="connsiteY6" fmla="*/ 307653 h 627864"/>
                      <a:gd name="connsiteX7" fmla="*/ 2762551 w 2762551"/>
                      <a:gd name="connsiteY7" fmla="*/ 627864 h 627864"/>
                      <a:gd name="connsiteX8" fmla="*/ 2154790 w 2762551"/>
                      <a:gd name="connsiteY8" fmla="*/ 627864 h 627864"/>
                      <a:gd name="connsiteX9" fmla="*/ 1602280 w 2762551"/>
                      <a:gd name="connsiteY9" fmla="*/ 627864 h 627864"/>
                      <a:gd name="connsiteX10" fmla="*/ 1077395 w 2762551"/>
                      <a:gd name="connsiteY10" fmla="*/ 627864 h 627864"/>
                      <a:gd name="connsiteX11" fmla="*/ 552510 w 2762551"/>
                      <a:gd name="connsiteY11" fmla="*/ 627864 h 627864"/>
                      <a:gd name="connsiteX12" fmla="*/ 0 w 2762551"/>
                      <a:gd name="connsiteY12" fmla="*/ 627864 h 627864"/>
                      <a:gd name="connsiteX13" fmla="*/ 0 w 2762551"/>
                      <a:gd name="connsiteY13" fmla="*/ 313932 h 627864"/>
                      <a:gd name="connsiteX14" fmla="*/ 0 w 2762551"/>
                      <a:gd name="connsiteY14"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62551" h="627864" fill="none" extrusionOk="0">
                        <a:moveTo>
                          <a:pt x="0" y="0"/>
                        </a:moveTo>
                        <a:cubicBezTo>
                          <a:pt x="178031" y="-8819"/>
                          <a:pt x="300489" y="40676"/>
                          <a:pt x="469634" y="0"/>
                        </a:cubicBezTo>
                        <a:cubicBezTo>
                          <a:pt x="638779" y="-40676"/>
                          <a:pt x="916491" y="62554"/>
                          <a:pt x="1049769" y="0"/>
                        </a:cubicBezTo>
                        <a:cubicBezTo>
                          <a:pt x="1183047" y="-62554"/>
                          <a:pt x="1319525" y="17510"/>
                          <a:pt x="1547029" y="0"/>
                        </a:cubicBezTo>
                        <a:cubicBezTo>
                          <a:pt x="1774533" y="-17510"/>
                          <a:pt x="1887600" y="41706"/>
                          <a:pt x="2016662" y="0"/>
                        </a:cubicBezTo>
                        <a:cubicBezTo>
                          <a:pt x="2145724" y="-41706"/>
                          <a:pt x="2510132" y="592"/>
                          <a:pt x="2762551" y="0"/>
                        </a:cubicBezTo>
                        <a:cubicBezTo>
                          <a:pt x="2779707" y="120779"/>
                          <a:pt x="2744452" y="193990"/>
                          <a:pt x="2762551" y="307653"/>
                        </a:cubicBezTo>
                        <a:cubicBezTo>
                          <a:pt x="2780650" y="421316"/>
                          <a:pt x="2753319" y="505035"/>
                          <a:pt x="2762551" y="627864"/>
                        </a:cubicBezTo>
                        <a:cubicBezTo>
                          <a:pt x="2552397" y="633587"/>
                          <a:pt x="2277384" y="565548"/>
                          <a:pt x="2154790" y="627864"/>
                        </a:cubicBezTo>
                        <a:cubicBezTo>
                          <a:pt x="2032196" y="690180"/>
                          <a:pt x="1865145" y="627825"/>
                          <a:pt x="1602280" y="627864"/>
                        </a:cubicBezTo>
                        <a:cubicBezTo>
                          <a:pt x="1339415" y="627903"/>
                          <a:pt x="1190249" y="601673"/>
                          <a:pt x="1077395" y="627864"/>
                        </a:cubicBezTo>
                        <a:cubicBezTo>
                          <a:pt x="964541" y="654055"/>
                          <a:pt x="750179" y="566946"/>
                          <a:pt x="552510" y="627864"/>
                        </a:cubicBezTo>
                        <a:cubicBezTo>
                          <a:pt x="354842" y="688782"/>
                          <a:pt x="239433" y="572979"/>
                          <a:pt x="0" y="627864"/>
                        </a:cubicBezTo>
                        <a:cubicBezTo>
                          <a:pt x="-11819" y="484410"/>
                          <a:pt x="3537" y="390042"/>
                          <a:pt x="0" y="313932"/>
                        </a:cubicBezTo>
                        <a:cubicBezTo>
                          <a:pt x="-3537" y="237822"/>
                          <a:pt x="8836" y="73988"/>
                          <a:pt x="0" y="0"/>
                        </a:cubicBezTo>
                        <a:close/>
                      </a:path>
                      <a:path w="2762551" h="627864" stroke="0" extrusionOk="0">
                        <a:moveTo>
                          <a:pt x="0" y="0"/>
                        </a:moveTo>
                        <a:cubicBezTo>
                          <a:pt x="155979" y="-1471"/>
                          <a:pt x="301555" y="43698"/>
                          <a:pt x="497259" y="0"/>
                        </a:cubicBezTo>
                        <a:cubicBezTo>
                          <a:pt x="692963" y="-43698"/>
                          <a:pt x="830457" y="24590"/>
                          <a:pt x="1105020" y="0"/>
                        </a:cubicBezTo>
                        <a:cubicBezTo>
                          <a:pt x="1379583" y="-24590"/>
                          <a:pt x="1503259" y="61785"/>
                          <a:pt x="1712782" y="0"/>
                        </a:cubicBezTo>
                        <a:cubicBezTo>
                          <a:pt x="1922305" y="-61785"/>
                          <a:pt x="2073421" y="56560"/>
                          <a:pt x="2210041" y="0"/>
                        </a:cubicBezTo>
                        <a:cubicBezTo>
                          <a:pt x="2346661" y="-56560"/>
                          <a:pt x="2496049" y="33675"/>
                          <a:pt x="2762551" y="0"/>
                        </a:cubicBezTo>
                        <a:cubicBezTo>
                          <a:pt x="2781783" y="150488"/>
                          <a:pt x="2758124" y="173071"/>
                          <a:pt x="2762551" y="307653"/>
                        </a:cubicBezTo>
                        <a:cubicBezTo>
                          <a:pt x="2766978" y="442235"/>
                          <a:pt x="2746187" y="524289"/>
                          <a:pt x="2762551" y="627864"/>
                        </a:cubicBezTo>
                        <a:cubicBezTo>
                          <a:pt x="2574116" y="640663"/>
                          <a:pt x="2471355" y="579684"/>
                          <a:pt x="2210041" y="627864"/>
                        </a:cubicBezTo>
                        <a:cubicBezTo>
                          <a:pt x="1948727" y="676044"/>
                          <a:pt x="1916822" y="590139"/>
                          <a:pt x="1740407" y="627864"/>
                        </a:cubicBezTo>
                        <a:cubicBezTo>
                          <a:pt x="1563992" y="665589"/>
                          <a:pt x="1439219" y="618935"/>
                          <a:pt x="1187897" y="627864"/>
                        </a:cubicBezTo>
                        <a:cubicBezTo>
                          <a:pt x="936575" y="636793"/>
                          <a:pt x="834180" y="624834"/>
                          <a:pt x="607761" y="627864"/>
                        </a:cubicBezTo>
                        <a:cubicBezTo>
                          <a:pt x="381342" y="630894"/>
                          <a:pt x="154628" y="566094"/>
                          <a:pt x="0" y="627864"/>
                        </a:cubicBezTo>
                        <a:cubicBezTo>
                          <a:pt x="-22524" y="530433"/>
                          <a:pt x="12186" y="467646"/>
                          <a:pt x="0" y="320211"/>
                        </a:cubicBezTo>
                        <a:cubicBezTo>
                          <a:pt x="-12186" y="172776"/>
                          <a:pt x="9893" y="86478"/>
                          <a:pt x="0" y="0"/>
                        </a:cubicBezTo>
                        <a:close/>
                      </a:path>
                    </a:pathLst>
                  </a:custGeom>
                  <ask:type>
                    <ask:lineSketchNone/>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b="0" i="0" u="none" strike="noStrike" cap="none" spc="0" normalizeH="0" baseline="0">
                <a:ln>
                  <a:noFill/>
                </a:ln>
                <a:solidFill>
                  <a:schemeClr val="tx1"/>
                </a:soli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Send events</a:t>
            </a:r>
          </a:p>
        </p:txBody>
      </p:sp>
      <p:sp>
        <p:nvSpPr>
          <p:cNvPr id="15" name="TextBox 14">
            <a:extLst>
              <a:ext uri="{FF2B5EF4-FFF2-40B4-BE49-F238E27FC236}">
                <a16:creationId xmlns:a16="http://schemas.microsoft.com/office/drawing/2014/main" id="{49B2438B-D303-BD94-23C5-C117A7B129E5}"/>
              </a:ext>
            </a:extLst>
          </p:cNvPr>
          <p:cNvSpPr txBox="1"/>
          <p:nvPr/>
        </p:nvSpPr>
        <p:spPr>
          <a:xfrm>
            <a:off x="766563" y="1444796"/>
            <a:ext cx="2408354" cy="794064"/>
          </a:xfrm>
          <a:prstGeom prst="rect">
            <a:avLst/>
          </a:prstGeom>
          <a:noFill/>
          <a:ln>
            <a:noFill/>
            <a:extLst>
              <a:ext uri="{C807C97D-BFC1-408E-A445-0C87EB9F89A2}">
                <ask:lineSketchStyleProps xmlns:ask="http://schemas.microsoft.com/office/drawing/2018/sketchyshapes" sd="2058959426">
                  <a:custGeom>
                    <a:avLst/>
                    <a:gdLst>
                      <a:gd name="connsiteX0" fmla="*/ 0 w 2762551"/>
                      <a:gd name="connsiteY0" fmla="*/ 0 h 627864"/>
                      <a:gd name="connsiteX1" fmla="*/ 469634 w 2762551"/>
                      <a:gd name="connsiteY1" fmla="*/ 0 h 627864"/>
                      <a:gd name="connsiteX2" fmla="*/ 1049769 w 2762551"/>
                      <a:gd name="connsiteY2" fmla="*/ 0 h 627864"/>
                      <a:gd name="connsiteX3" fmla="*/ 1547029 w 2762551"/>
                      <a:gd name="connsiteY3" fmla="*/ 0 h 627864"/>
                      <a:gd name="connsiteX4" fmla="*/ 2016662 w 2762551"/>
                      <a:gd name="connsiteY4" fmla="*/ 0 h 627864"/>
                      <a:gd name="connsiteX5" fmla="*/ 2762551 w 2762551"/>
                      <a:gd name="connsiteY5" fmla="*/ 0 h 627864"/>
                      <a:gd name="connsiteX6" fmla="*/ 2762551 w 2762551"/>
                      <a:gd name="connsiteY6" fmla="*/ 307653 h 627864"/>
                      <a:gd name="connsiteX7" fmla="*/ 2762551 w 2762551"/>
                      <a:gd name="connsiteY7" fmla="*/ 627864 h 627864"/>
                      <a:gd name="connsiteX8" fmla="*/ 2154790 w 2762551"/>
                      <a:gd name="connsiteY8" fmla="*/ 627864 h 627864"/>
                      <a:gd name="connsiteX9" fmla="*/ 1602280 w 2762551"/>
                      <a:gd name="connsiteY9" fmla="*/ 627864 h 627864"/>
                      <a:gd name="connsiteX10" fmla="*/ 1077395 w 2762551"/>
                      <a:gd name="connsiteY10" fmla="*/ 627864 h 627864"/>
                      <a:gd name="connsiteX11" fmla="*/ 552510 w 2762551"/>
                      <a:gd name="connsiteY11" fmla="*/ 627864 h 627864"/>
                      <a:gd name="connsiteX12" fmla="*/ 0 w 2762551"/>
                      <a:gd name="connsiteY12" fmla="*/ 627864 h 627864"/>
                      <a:gd name="connsiteX13" fmla="*/ 0 w 2762551"/>
                      <a:gd name="connsiteY13" fmla="*/ 313932 h 627864"/>
                      <a:gd name="connsiteX14" fmla="*/ 0 w 2762551"/>
                      <a:gd name="connsiteY14"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62551" h="627864" fill="none" extrusionOk="0">
                        <a:moveTo>
                          <a:pt x="0" y="0"/>
                        </a:moveTo>
                        <a:cubicBezTo>
                          <a:pt x="178031" y="-8819"/>
                          <a:pt x="300489" y="40676"/>
                          <a:pt x="469634" y="0"/>
                        </a:cubicBezTo>
                        <a:cubicBezTo>
                          <a:pt x="638779" y="-40676"/>
                          <a:pt x="916491" y="62554"/>
                          <a:pt x="1049769" y="0"/>
                        </a:cubicBezTo>
                        <a:cubicBezTo>
                          <a:pt x="1183047" y="-62554"/>
                          <a:pt x="1319525" y="17510"/>
                          <a:pt x="1547029" y="0"/>
                        </a:cubicBezTo>
                        <a:cubicBezTo>
                          <a:pt x="1774533" y="-17510"/>
                          <a:pt x="1887600" y="41706"/>
                          <a:pt x="2016662" y="0"/>
                        </a:cubicBezTo>
                        <a:cubicBezTo>
                          <a:pt x="2145724" y="-41706"/>
                          <a:pt x="2510132" y="592"/>
                          <a:pt x="2762551" y="0"/>
                        </a:cubicBezTo>
                        <a:cubicBezTo>
                          <a:pt x="2779707" y="120779"/>
                          <a:pt x="2744452" y="193990"/>
                          <a:pt x="2762551" y="307653"/>
                        </a:cubicBezTo>
                        <a:cubicBezTo>
                          <a:pt x="2780650" y="421316"/>
                          <a:pt x="2753319" y="505035"/>
                          <a:pt x="2762551" y="627864"/>
                        </a:cubicBezTo>
                        <a:cubicBezTo>
                          <a:pt x="2552397" y="633587"/>
                          <a:pt x="2277384" y="565548"/>
                          <a:pt x="2154790" y="627864"/>
                        </a:cubicBezTo>
                        <a:cubicBezTo>
                          <a:pt x="2032196" y="690180"/>
                          <a:pt x="1865145" y="627825"/>
                          <a:pt x="1602280" y="627864"/>
                        </a:cubicBezTo>
                        <a:cubicBezTo>
                          <a:pt x="1339415" y="627903"/>
                          <a:pt x="1190249" y="601673"/>
                          <a:pt x="1077395" y="627864"/>
                        </a:cubicBezTo>
                        <a:cubicBezTo>
                          <a:pt x="964541" y="654055"/>
                          <a:pt x="750179" y="566946"/>
                          <a:pt x="552510" y="627864"/>
                        </a:cubicBezTo>
                        <a:cubicBezTo>
                          <a:pt x="354842" y="688782"/>
                          <a:pt x="239433" y="572979"/>
                          <a:pt x="0" y="627864"/>
                        </a:cubicBezTo>
                        <a:cubicBezTo>
                          <a:pt x="-11819" y="484410"/>
                          <a:pt x="3537" y="390042"/>
                          <a:pt x="0" y="313932"/>
                        </a:cubicBezTo>
                        <a:cubicBezTo>
                          <a:pt x="-3537" y="237822"/>
                          <a:pt x="8836" y="73988"/>
                          <a:pt x="0" y="0"/>
                        </a:cubicBezTo>
                        <a:close/>
                      </a:path>
                      <a:path w="2762551" h="627864" stroke="0" extrusionOk="0">
                        <a:moveTo>
                          <a:pt x="0" y="0"/>
                        </a:moveTo>
                        <a:cubicBezTo>
                          <a:pt x="155979" y="-1471"/>
                          <a:pt x="301555" y="43698"/>
                          <a:pt x="497259" y="0"/>
                        </a:cubicBezTo>
                        <a:cubicBezTo>
                          <a:pt x="692963" y="-43698"/>
                          <a:pt x="830457" y="24590"/>
                          <a:pt x="1105020" y="0"/>
                        </a:cubicBezTo>
                        <a:cubicBezTo>
                          <a:pt x="1379583" y="-24590"/>
                          <a:pt x="1503259" y="61785"/>
                          <a:pt x="1712782" y="0"/>
                        </a:cubicBezTo>
                        <a:cubicBezTo>
                          <a:pt x="1922305" y="-61785"/>
                          <a:pt x="2073421" y="56560"/>
                          <a:pt x="2210041" y="0"/>
                        </a:cubicBezTo>
                        <a:cubicBezTo>
                          <a:pt x="2346661" y="-56560"/>
                          <a:pt x="2496049" y="33675"/>
                          <a:pt x="2762551" y="0"/>
                        </a:cubicBezTo>
                        <a:cubicBezTo>
                          <a:pt x="2781783" y="150488"/>
                          <a:pt x="2758124" y="173071"/>
                          <a:pt x="2762551" y="307653"/>
                        </a:cubicBezTo>
                        <a:cubicBezTo>
                          <a:pt x="2766978" y="442235"/>
                          <a:pt x="2746187" y="524289"/>
                          <a:pt x="2762551" y="627864"/>
                        </a:cubicBezTo>
                        <a:cubicBezTo>
                          <a:pt x="2574116" y="640663"/>
                          <a:pt x="2471355" y="579684"/>
                          <a:pt x="2210041" y="627864"/>
                        </a:cubicBezTo>
                        <a:cubicBezTo>
                          <a:pt x="1948727" y="676044"/>
                          <a:pt x="1916822" y="590139"/>
                          <a:pt x="1740407" y="627864"/>
                        </a:cubicBezTo>
                        <a:cubicBezTo>
                          <a:pt x="1563992" y="665589"/>
                          <a:pt x="1439219" y="618935"/>
                          <a:pt x="1187897" y="627864"/>
                        </a:cubicBezTo>
                        <a:cubicBezTo>
                          <a:pt x="936575" y="636793"/>
                          <a:pt x="834180" y="624834"/>
                          <a:pt x="607761" y="627864"/>
                        </a:cubicBezTo>
                        <a:cubicBezTo>
                          <a:pt x="381342" y="630894"/>
                          <a:pt x="154628" y="566094"/>
                          <a:pt x="0" y="627864"/>
                        </a:cubicBezTo>
                        <a:cubicBezTo>
                          <a:pt x="-22524" y="530433"/>
                          <a:pt x="12186" y="467646"/>
                          <a:pt x="0" y="320211"/>
                        </a:cubicBezTo>
                        <a:cubicBezTo>
                          <a:pt x="-12186" y="172776"/>
                          <a:pt x="9893" y="86478"/>
                          <a:pt x="0" y="0"/>
                        </a:cubicBezTo>
                        <a:close/>
                      </a:path>
                    </a:pathLst>
                  </a:custGeom>
                  <ask:type>
                    <ask:lineSketchNone/>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Integrate with ML and OpenAI</a:t>
            </a:r>
          </a:p>
        </p:txBody>
      </p:sp>
      <p:cxnSp>
        <p:nvCxnSpPr>
          <p:cNvPr id="16" name="Straight Arrow Connector 15" descr="Arrows pointing from SQL Database to &quot;Integrate with ML&quot; and &quot;Bring your own REST APIs&quot; boxes">
            <a:extLst>
              <a:ext uri="{FF2B5EF4-FFF2-40B4-BE49-F238E27FC236}">
                <a16:creationId xmlns:a16="http://schemas.microsoft.com/office/drawing/2014/main" id="{E762F58E-7267-B4BD-2212-C5FE654F8972}"/>
              </a:ext>
            </a:extLst>
          </p:cNvPr>
          <p:cNvCxnSpPr>
            <a:cxnSpLocks/>
          </p:cNvCxnSpPr>
          <p:nvPr/>
        </p:nvCxnSpPr>
        <p:spPr>
          <a:xfrm flipH="1" flipV="1">
            <a:off x="3398579" y="2349286"/>
            <a:ext cx="538199" cy="6535"/>
          </a:xfrm>
          <a:prstGeom prst="straightConnector1">
            <a:avLst/>
          </a:prstGeom>
          <a:noFill/>
          <a:ln w="28575" cap="flat" cmpd="sng" algn="ctr">
            <a:solidFill>
              <a:schemeClr val="tx1"/>
            </a:solidFill>
            <a:prstDash val="solid"/>
            <a:headEnd type="none" w="lg" len="med"/>
            <a:tailEnd type="triangle"/>
          </a:ln>
          <a:effectLst/>
        </p:spPr>
      </p:cxnSp>
      <p:cxnSp>
        <p:nvCxnSpPr>
          <p:cNvPr id="17" name="Straight Arrow Connector 16" descr="Arrows pointing from SQL Database to &quot;Integrate with ML&quot; and &quot;Bring your own REST APIs&quot; boxes">
            <a:extLst>
              <a:ext uri="{FF2B5EF4-FFF2-40B4-BE49-F238E27FC236}">
                <a16:creationId xmlns:a16="http://schemas.microsoft.com/office/drawing/2014/main" id="{DC51B7C3-D992-3A62-A777-996457E55460}"/>
              </a:ext>
            </a:extLst>
          </p:cNvPr>
          <p:cNvCxnSpPr>
            <a:cxnSpLocks/>
          </p:cNvCxnSpPr>
          <p:nvPr/>
        </p:nvCxnSpPr>
        <p:spPr>
          <a:xfrm>
            <a:off x="3922652" y="2349082"/>
            <a:ext cx="0" cy="2076450"/>
          </a:xfrm>
          <a:prstGeom prst="straightConnector1">
            <a:avLst/>
          </a:prstGeom>
          <a:noFill/>
          <a:ln w="28575" cap="flat" cmpd="sng" algn="ctr">
            <a:solidFill>
              <a:schemeClr val="tx1"/>
            </a:solidFill>
            <a:prstDash val="solid"/>
            <a:headEnd type="none" w="lg" len="med"/>
            <a:tailEnd type="none"/>
          </a:ln>
          <a:effectLst/>
        </p:spPr>
      </p:cxnSp>
      <p:cxnSp>
        <p:nvCxnSpPr>
          <p:cNvPr id="18" name="Straight Arrow Connector 17" descr="Arrows pointing from SQL Database to &quot;Integrate with everything&quot; and &quot;Push data out&quot; boxes">
            <a:extLst>
              <a:ext uri="{FF2B5EF4-FFF2-40B4-BE49-F238E27FC236}">
                <a16:creationId xmlns:a16="http://schemas.microsoft.com/office/drawing/2014/main" id="{34C0755F-834F-DBF7-9FDF-70DFAB5139DA}"/>
              </a:ext>
            </a:extLst>
          </p:cNvPr>
          <p:cNvCxnSpPr>
            <a:cxnSpLocks/>
          </p:cNvCxnSpPr>
          <p:nvPr/>
        </p:nvCxnSpPr>
        <p:spPr>
          <a:xfrm>
            <a:off x="4104974" y="2350669"/>
            <a:ext cx="0" cy="2074863"/>
          </a:xfrm>
          <a:prstGeom prst="straightConnector1">
            <a:avLst/>
          </a:prstGeom>
          <a:noFill/>
          <a:ln w="28575" cap="flat" cmpd="sng" algn="ctr">
            <a:solidFill>
              <a:schemeClr val="tx1"/>
            </a:solidFill>
            <a:prstDash val="solid"/>
            <a:headEnd type="none" w="lg" len="med"/>
            <a:tailEnd type="none"/>
          </a:ln>
          <a:effectLst/>
        </p:spPr>
      </p:cxnSp>
      <p:pic>
        <p:nvPicPr>
          <p:cNvPr id="19" name="Graphic 18" descr="SQL Database icon">
            <a:extLst>
              <a:ext uri="{FF2B5EF4-FFF2-40B4-BE49-F238E27FC236}">
                <a16:creationId xmlns:a16="http://schemas.microsoft.com/office/drawing/2014/main" id="{422D1A21-A0D5-EC78-FC32-FA173A6AB78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82513" y="3018765"/>
            <a:ext cx="858276" cy="858276"/>
          </a:xfrm>
          <a:prstGeom prst="rect">
            <a:avLst/>
          </a:prstGeom>
        </p:spPr>
      </p:pic>
      <p:cxnSp>
        <p:nvCxnSpPr>
          <p:cNvPr id="20" name="Straight Arrow Connector 19" descr="Arrows pointing from SQL Database to &quot;Integrate with ML&quot; and &quot;Bring your own REST APIs&quot; boxes">
            <a:extLst>
              <a:ext uri="{FF2B5EF4-FFF2-40B4-BE49-F238E27FC236}">
                <a16:creationId xmlns:a16="http://schemas.microsoft.com/office/drawing/2014/main" id="{9E627385-2F37-8838-D59D-2CCB04C80116}"/>
              </a:ext>
            </a:extLst>
          </p:cNvPr>
          <p:cNvCxnSpPr>
            <a:cxnSpLocks/>
          </p:cNvCxnSpPr>
          <p:nvPr/>
        </p:nvCxnSpPr>
        <p:spPr>
          <a:xfrm flipH="1">
            <a:off x="3434295" y="4411890"/>
            <a:ext cx="495971" cy="0"/>
          </a:xfrm>
          <a:prstGeom prst="straightConnector1">
            <a:avLst/>
          </a:prstGeom>
          <a:noFill/>
          <a:ln w="28575" cap="flat" cmpd="sng" algn="ctr">
            <a:solidFill>
              <a:schemeClr val="tx1"/>
            </a:solidFill>
            <a:prstDash val="solid"/>
            <a:headEnd type="none" w="lg" len="med"/>
            <a:tailEnd type="triangle"/>
          </a:ln>
          <a:effectLst/>
        </p:spPr>
      </p:cxnSp>
      <p:cxnSp>
        <p:nvCxnSpPr>
          <p:cNvPr id="21" name="Straight Arrow Connector 20" descr="Arrows pointing from SQL Database to &quot;Integrate with everything&quot; and &quot;Push data out&quot; boxes">
            <a:extLst>
              <a:ext uri="{FF2B5EF4-FFF2-40B4-BE49-F238E27FC236}">
                <a16:creationId xmlns:a16="http://schemas.microsoft.com/office/drawing/2014/main" id="{49FDBBA5-6959-9F5F-6C77-6D620134A385}"/>
              </a:ext>
            </a:extLst>
          </p:cNvPr>
          <p:cNvCxnSpPr>
            <a:cxnSpLocks/>
          </p:cNvCxnSpPr>
          <p:nvPr/>
        </p:nvCxnSpPr>
        <p:spPr>
          <a:xfrm>
            <a:off x="4096844" y="4411890"/>
            <a:ext cx="517171" cy="0"/>
          </a:xfrm>
          <a:prstGeom prst="straightConnector1">
            <a:avLst/>
          </a:prstGeom>
          <a:noFill/>
          <a:ln w="28575" cap="flat" cmpd="sng" algn="ctr">
            <a:solidFill>
              <a:schemeClr val="tx1"/>
            </a:solidFill>
            <a:prstDash val="solid"/>
            <a:headEnd type="none" w="lg" len="med"/>
            <a:tailEnd type="triangle"/>
          </a:ln>
          <a:effectLst/>
        </p:spPr>
      </p:cxnSp>
      <p:sp>
        <p:nvSpPr>
          <p:cNvPr id="22" name="Rounded Rectangle 3" descr="Box for &quot;Integrate with ML&quot;">
            <a:extLst>
              <a:ext uri="{FF2B5EF4-FFF2-40B4-BE49-F238E27FC236}">
                <a16:creationId xmlns:a16="http://schemas.microsoft.com/office/drawing/2014/main" id="{9117CDB3-F50F-FBD6-4581-802CA159714F}"/>
              </a:ext>
              <a:ext uri="{C183D7F6-B498-43B3-948B-1728B52AA6E4}">
                <adec:decorative xmlns:adec="http://schemas.microsoft.com/office/drawing/2017/decorative" val="0"/>
              </a:ext>
            </a:extLst>
          </p:cNvPr>
          <p:cNvSpPr/>
          <p:nvPr/>
        </p:nvSpPr>
        <p:spPr bwMode="auto">
          <a:xfrm>
            <a:off x="693511" y="1450200"/>
            <a:ext cx="2554458" cy="1904136"/>
          </a:xfrm>
          <a:prstGeom prst="rect">
            <a:avLst/>
          </a:prstGeom>
          <a:noFill/>
          <a:ln w="2540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23" name="Rounded Rectangle 3" descr="Box for &quot;Integrate with everything&quot;">
            <a:extLst>
              <a:ext uri="{FF2B5EF4-FFF2-40B4-BE49-F238E27FC236}">
                <a16:creationId xmlns:a16="http://schemas.microsoft.com/office/drawing/2014/main" id="{394CFE98-5481-9024-87C4-01C0C590E76B}"/>
              </a:ext>
              <a:ext uri="{C183D7F6-B498-43B3-948B-1728B52AA6E4}">
                <adec:decorative xmlns:adec="http://schemas.microsoft.com/office/drawing/2017/decorative" val="0"/>
              </a:ext>
            </a:extLst>
          </p:cNvPr>
          <p:cNvSpPr/>
          <p:nvPr/>
        </p:nvSpPr>
        <p:spPr bwMode="auto">
          <a:xfrm>
            <a:off x="4818771" y="1450201"/>
            <a:ext cx="2554458" cy="1685402"/>
          </a:xfrm>
          <a:prstGeom prst="rect">
            <a:avLst/>
          </a:prstGeom>
          <a:noFill/>
          <a:ln w="2540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24" name="Rounded Rectangle 3" descr="Box for &quot;Push data out&quot;">
            <a:extLst>
              <a:ext uri="{FF2B5EF4-FFF2-40B4-BE49-F238E27FC236}">
                <a16:creationId xmlns:a16="http://schemas.microsoft.com/office/drawing/2014/main" id="{7CF5BE2F-7456-3154-ABC7-A75CE097D95C}"/>
              </a:ext>
            </a:extLst>
          </p:cNvPr>
          <p:cNvSpPr/>
          <p:nvPr/>
        </p:nvSpPr>
        <p:spPr bwMode="auto">
          <a:xfrm>
            <a:off x="4796336" y="3335253"/>
            <a:ext cx="2554455" cy="1417938"/>
          </a:xfrm>
          <a:prstGeom prst="rect">
            <a:avLst/>
          </a:prstGeom>
          <a:noFill/>
          <a:ln w="2540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25" name="Rounded Rectangle 3" descr="Box for &quot;Bring your own REST APIs">
            <a:extLst>
              <a:ext uri="{FF2B5EF4-FFF2-40B4-BE49-F238E27FC236}">
                <a16:creationId xmlns:a16="http://schemas.microsoft.com/office/drawing/2014/main" id="{CDC8A3D1-F7A8-7169-4DAF-24BDDC03AF83}"/>
              </a:ext>
            </a:extLst>
          </p:cNvPr>
          <p:cNvSpPr/>
          <p:nvPr/>
        </p:nvSpPr>
        <p:spPr bwMode="auto">
          <a:xfrm>
            <a:off x="693512" y="3501508"/>
            <a:ext cx="2554458" cy="2968080"/>
          </a:xfrm>
          <a:prstGeom prst="rect">
            <a:avLst/>
          </a:prstGeom>
          <a:noFill/>
          <a:ln w="2540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cxnSp>
        <p:nvCxnSpPr>
          <p:cNvPr id="26" name="Straight Arrow Connector 25" descr="Arrows pointing from SQL Database to &quot;Integrate with everything&quot; and &quot;Push data out&quot; boxes">
            <a:extLst>
              <a:ext uri="{FF2B5EF4-FFF2-40B4-BE49-F238E27FC236}">
                <a16:creationId xmlns:a16="http://schemas.microsoft.com/office/drawing/2014/main" id="{8AFF53C4-1BA8-6722-C767-F1B29162DE42}"/>
              </a:ext>
            </a:extLst>
          </p:cNvPr>
          <p:cNvCxnSpPr>
            <a:cxnSpLocks/>
          </p:cNvCxnSpPr>
          <p:nvPr/>
        </p:nvCxnSpPr>
        <p:spPr>
          <a:xfrm>
            <a:off x="4090230" y="2355821"/>
            <a:ext cx="541334" cy="4762"/>
          </a:xfrm>
          <a:prstGeom prst="straightConnector1">
            <a:avLst/>
          </a:prstGeom>
          <a:noFill/>
          <a:ln w="28575" cap="flat" cmpd="sng" algn="ctr">
            <a:solidFill>
              <a:schemeClr val="tx1"/>
            </a:solidFill>
            <a:prstDash val="solid"/>
            <a:headEnd type="none" w="lg" len="med"/>
            <a:tailEnd type="triangle"/>
          </a:ln>
          <a:effectLst/>
        </p:spPr>
      </p:cxnSp>
      <p:grpSp>
        <p:nvGrpSpPr>
          <p:cNvPr id="41" name="Group 40" descr="Document and SQL database graphic encased in brackets">
            <a:extLst>
              <a:ext uri="{FF2B5EF4-FFF2-40B4-BE49-F238E27FC236}">
                <a16:creationId xmlns:a16="http://schemas.microsoft.com/office/drawing/2014/main" id="{E6A1E525-387B-45A5-97F0-B54445F18B62}"/>
              </a:ext>
            </a:extLst>
          </p:cNvPr>
          <p:cNvGrpSpPr>
            <a:grpSpLocks noChangeAspect="1"/>
          </p:cNvGrpSpPr>
          <p:nvPr/>
        </p:nvGrpSpPr>
        <p:grpSpPr>
          <a:xfrm>
            <a:off x="381505" y="319587"/>
            <a:ext cx="616279" cy="616279"/>
            <a:chOff x="9535761" y="257664"/>
            <a:chExt cx="2275237" cy="2275237"/>
          </a:xfrm>
        </p:grpSpPr>
        <p:pic>
          <p:nvPicPr>
            <p:cNvPr id="42" name="Picture 41">
              <a:extLst>
                <a:ext uri="{FF2B5EF4-FFF2-40B4-BE49-F238E27FC236}">
                  <a16:creationId xmlns:a16="http://schemas.microsoft.com/office/drawing/2014/main" id="{4BD23348-1662-5064-9C95-0781FB8ECE5A}"/>
                </a:ext>
              </a:extLst>
            </p:cNvPr>
            <p:cNvPicPr>
              <a:picLocks noChangeAspect="1"/>
            </p:cNvPicPr>
            <p:nvPr/>
          </p:nvPicPr>
          <p:blipFill>
            <a:blip r:embed="rId13"/>
            <a:stretch>
              <a:fillRect/>
            </a:stretch>
          </p:blipFill>
          <p:spPr>
            <a:xfrm>
              <a:off x="9535761" y="257664"/>
              <a:ext cx="2275237" cy="2275237"/>
            </a:xfrm>
            <a:prstGeom prst="rect">
              <a:avLst/>
            </a:prstGeom>
          </p:spPr>
        </p:pic>
        <p:pic>
          <p:nvPicPr>
            <p:cNvPr id="43" name="Graphic 42">
              <a:extLst>
                <a:ext uri="{FF2B5EF4-FFF2-40B4-BE49-F238E27FC236}">
                  <a16:creationId xmlns:a16="http://schemas.microsoft.com/office/drawing/2014/main" id="{13AA3835-95EB-9535-11CF-2B83DABA761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258062" y="1492854"/>
              <a:ext cx="830632" cy="790708"/>
            </a:xfrm>
            <a:prstGeom prst="rect">
              <a:avLst/>
            </a:prstGeom>
          </p:spPr>
        </p:pic>
        <p:pic>
          <p:nvPicPr>
            <p:cNvPr id="44" name="Picture 4" descr="Document outline">
              <a:extLst>
                <a:ext uri="{FF2B5EF4-FFF2-40B4-BE49-F238E27FC236}">
                  <a16:creationId xmlns:a16="http://schemas.microsoft.com/office/drawing/2014/main" id="{B5AD0AF9-2668-91F4-B622-4CA4E8B9BFE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10276883" y="511759"/>
              <a:ext cx="792997" cy="792997"/>
            </a:xfrm>
            <a:prstGeom prst="rect">
              <a:avLst/>
            </a:prstGeom>
          </p:spPr>
        </p:pic>
      </p:grpSp>
      <p:sp>
        <p:nvSpPr>
          <p:cNvPr id="27" name="Rounded Rectangle 3" descr="Box for &quot;Push data out&quot;">
            <a:extLst>
              <a:ext uri="{FF2B5EF4-FFF2-40B4-BE49-F238E27FC236}">
                <a16:creationId xmlns:a16="http://schemas.microsoft.com/office/drawing/2014/main" id="{975951D5-E8B4-7458-090E-D7310C98903E}"/>
              </a:ext>
            </a:extLst>
          </p:cNvPr>
          <p:cNvSpPr/>
          <p:nvPr/>
        </p:nvSpPr>
        <p:spPr bwMode="auto">
          <a:xfrm>
            <a:off x="4796336" y="4862514"/>
            <a:ext cx="2581427" cy="1607074"/>
          </a:xfrm>
          <a:prstGeom prst="rect">
            <a:avLst/>
          </a:prstGeom>
          <a:noFill/>
          <a:ln w="2540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30" name="TextBox 29">
            <a:extLst>
              <a:ext uri="{FF2B5EF4-FFF2-40B4-BE49-F238E27FC236}">
                <a16:creationId xmlns:a16="http://schemas.microsoft.com/office/drawing/2014/main" id="{2D702FFA-A97C-243A-697E-BDEE3E2FF48D}"/>
              </a:ext>
            </a:extLst>
          </p:cNvPr>
          <p:cNvSpPr txBox="1"/>
          <p:nvPr/>
        </p:nvSpPr>
        <p:spPr>
          <a:xfrm>
            <a:off x="4973552" y="4822797"/>
            <a:ext cx="2253966" cy="960263"/>
          </a:xfrm>
          <a:prstGeom prst="rect">
            <a:avLst/>
          </a:prstGeom>
          <a:noFill/>
          <a:ln>
            <a:noFill/>
            <a:extLst>
              <a:ext uri="{C807C97D-BFC1-408E-A445-0C87EB9F89A2}">
                <ask:lineSketchStyleProps xmlns:ask="http://schemas.microsoft.com/office/drawing/2018/sketchyshapes" sd="2058959426">
                  <a:custGeom>
                    <a:avLst/>
                    <a:gdLst>
                      <a:gd name="connsiteX0" fmla="*/ 0 w 2762551"/>
                      <a:gd name="connsiteY0" fmla="*/ 0 h 627864"/>
                      <a:gd name="connsiteX1" fmla="*/ 469634 w 2762551"/>
                      <a:gd name="connsiteY1" fmla="*/ 0 h 627864"/>
                      <a:gd name="connsiteX2" fmla="*/ 1049769 w 2762551"/>
                      <a:gd name="connsiteY2" fmla="*/ 0 h 627864"/>
                      <a:gd name="connsiteX3" fmla="*/ 1547029 w 2762551"/>
                      <a:gd name="connsiteY3" fmla="*/ 0 h 627864"/>
                      <a:gd name="connsiteX4" fmla="*/ 2016662 w 2762551"/>
                      <a:gd name="connsiteY4" fmla="*/ 0 h 627864"/>
                      <a:gd name="connsiteX5" fmla="*/ 2762551 w 2762551"/>
                      <a:gd name="connsiteY5" fmla="*/ 0 h 627864"/>
                      <a:gd name="connsiteX6" fmla="*/ 2762551 w 2762551"/>
                      <a:gd name="connsiteY6" fmla="*/ 307653 h 627864"/>
                      <a:gd name="connsiteX7" fmla="*/ 2762551 w 2762551"/>
                      <a:gd name="connsiteY7" fmla="*/ 627864 h 627864"/>
                      <a:gd name="connsiteX8" fmla="*/ 2154790 w 2762551"/>
                      <a:gd name="connsiteY8" fmla="*/ 627864 h 627864"/>
                      <a:gd name="connsiteX9" fmla="*/ 1602280 w 2762551"/>
                      <a:gd name="connsiteY9" fmla="*/ 627864 h 627864"/>
                      <a:gd name="connsiteX10" fmla="*/ 1077395 w 2762551"/>
                      <a:gd name="connsiteY10" fmla="*/ 627864 h 627864"/>
                      <a:gd name="connsiteX11" fmla="*/ 552510 w 2762551"/>
                      <a:gd name="connsiteY11" fmla="*/ 627864 h 627864"/>
                      <a:gd name="connsiteX12" fmla="*/ 0 w 2762551"/>
                      <a:gd name="connsiteY12" fmla="*/ 627864 h 627864"/>
                      <a:gd name="connsiteX13" fmla="*/ 0 w 2762551"/>
                      <a:gd name="connsiteY13" fmla="*/ 313932 h 627864"/>
                      <a:gd name="connsiteX14" fmla="*/ 0 w 2762551"/>
                      <a:gd name="connsiteY14"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62551" h="627864" fill="none" extrusionOk="0">
                        <a:moveTo>
                          <a:pt x="0" y="0"/>
                        </a:moveTo>
                        <a:cubicBezTo>
                          <a:pt x="178031" y="-8819"/>
                          <a:pt x="300489" y="40676"/>
                          <a:pt x="469634" y="0"/>
                        </a:cubicBezTo>
                        <a:cubicBezTo>
                          <a:pt x="638779" y="-40676"/>
                          <a:pt x="916491" y="62554"/>
                          <a:pt x="1049769" y="0"/>
                        </a:cubicBezTo>
                        <a:cubicBezTo>
                          <a:pt x="1183047" y="-62554"/>
                          <a:pt x="1319525" y="17510"/>
                          <a:pt x="1547029" y="0"/>
                        </a:cubicBezTo>
                        <a:cubicBezTo>
                          <a:pt x="1774533" y="-17510"/>
                          <a:pt x="1887600" y="41706"/>
                          <a:pt x="2016662" y="0"/>
                        </a:cubicBezTo>
                        <a:cubicBezTo>
                          <a:pt x="2145724" y="-41706"/>
                          <a:pt x="2510132" y="592"/>
                          <a:pt x="2762551" y="0"/>
                        </a:cubicBezTo>
                        <a:cubicBezTo>
                          <a:pt x="2779707" y="120779"/>
                          <a:pt x="2744452" y="193990"/>
                          <a:pt x="2762551" y="307653"/>
                        </a:cubicBezTo>
                        <a:cubicBezTo>
                          <a:pt x="2780650" y="421316"/>
                          <a:pt x="2753319" y="505035"/>
                          <a:pt x="2762551" y="627864"/>
                        </a:cubicBezTo>
                        <a:cubicBezTo>
                          <a:pt x="2552397" y="633587"/>
                          <a:pt x="2277384" y="565548"/>
                          <a:pt x="2154790" y="627864"/>
                        </a:cubicBezTo>
                        <a:cubicBezTo>
                          <a:pt x="2032196" y="690180"/>
                          <a:pt x="1865145" y="627825"/>
                          <a:pt x="1602280" y="627864"/>
                        </a:cubicBezTo>
                        <a:cubicBezTo>
                          <a:pt x="1339415" y="627903"/>
                          <a:pt x="1190249" y="601673"/>
                          <a:pt x="1077395" y="627864"/>
                        </a:cubicBezTo>
                        <a:cubicBezTo>
                          <a:pt x="964541" y="654055"/>
                          <a:pt x="750179" y="566946"/>
                          <a:pt x="552510" y="627864"/>
                        </a:cubicBezTo>
                        <a:cubicBezTo>
                          <a:pt x="354842" y="688782"/>
                          <a:pt x="239433" y="572979"/>
                          <a:pt x="0" y="627864"/>
                        </a:cubicBezTo>
                        <a:cubicBezTo>
                          <a:pt x="-11819" y="484410"/>
                          <a:pt x="3537" y="390042"/>
                          <a:pt x="0" y="313932"/>
                        </a:cubicBezTo>
                        <a:cubicBezTo>
                          <a:pt x="-3537" y="237822"/>
                          <a:pt x="8836" y="73988"/>
                          <a:pt x="0" y="0"/>
                        </a:cubicBezTo>
                        <a:close/>
                      </a:path>
                      <a:path w="2762551" h="627864" stroke="0" extrusionOk="0">
                        <a:moveTo>
                          <a:pt x="0" y="0"/>
                        </a:moveTo>
                        <a:cubicBezTo>
                          <a:pt x="155979" y="-1471"/>
                          <a:pt x="301555" y="43698"/>
                          <a:pt x="497259" y="0"/>
                        </a:cubicBezTo>
                        <a:cubicBezTo>
                          <a:pt x="692963" y="-43698"/>
                          <a:pt x="830457" y="24590"/>
                          <a:pt x="1105020" y="0"/>
                        </a:cubicBezTo>
                        <a:cubicBezTo>
                          <a:pt x="1379583" y="-24590"/>
                          <a:pt x="1503259" y="61785"/>
                          <a:pt x="1712782" y="0"/>
                        </a:cubicBezTo>
                        <a:cubicBezTo>
                          <a:pt x="1922305" y="-61785"/>
                          <a:pt x="2073421" y="56560"/>
                          <a:pt x="2210041" y="0"/>
                        </a:cubicBezTo>
                        <a:cubicBezTo>
                          <a:pt x="2346661" y="-56560"/>
                          <a:pt x="2496049" y="33675"/>
                          <a:pt x="2762551" y="0"/>
                        </a:cubicBezTo>
                        <a:cubicBezTo>
                          <a:pt x="2781783" y="150488"/>
                          <a:pt x="2758124" y="173071"/>
                          <a:pt x="2762551" y="307653"/>
                        </a:cubicBezTo>
                        <a:cubicBezTo>
                          <a:pt x="2766978" y="442235"/>
                          <a:pt x="2746187" y="524289"/>
                          <a:pt x="2762551" y="627864"/>
                        </a:cubicBezTo>
                        <a:cubicBezTo>
                          <a:pt x="2574116" y="640663"/>
                          <a:pt x="2471355" y="579684"/>
                          <a:pt x="2210041" y="627864"/>
                        </a:cubicBezTo>
                        <a:cubicBezTo>
                          <a:pt x="1948727" y="676044"/>
                          <a:pt x="1916822" y="590139"/>
                          <a:pt x="1740407" y="627864"/>
                        </a:cubicBezTo>
                        <a:cubicBezTo>
                          <a:pt x="1563992" y="665589"/>
                          <a:pt x="1439219" y="618935"/>
                          <a:pt x="1187897" y="627864"/>
                        </a:cubicBezTo>
                        <a:cubicBezTo>
                          <a:pt x="936575" y="636793"/>
                          <a:pt x="834180" y="624834"/>
                          <a:pt x="607761" y="627864"/>
                        </a:cubicBezTo>
                        <a:cubicBezTo>
                          <a:pt x="381342" y="630894"/>
                          <a:pt x="154628" y="566094"/>
                          <a:pt x="0" y="627864"/>
                        </a:cubicBezTo>
                        <a:cubicBezTo>
                          <a:pt x="-22524" y="530433"/>
                          <a:pt x="12186" y="467646"/>
                          <a:pt x="0" y="320211"/>
                        </a:cubicBezTo>
                        <a:cubicBezTo>
                          <a:pt x="-12186" y="172776"/>
                          <a:pt x="9893" y="86478"/>
                          <a:pt x="0" y="0"/>
                        </a:cubicBezTo>
                        <a:close/>
                      </a:path>
                    </a:pathLst>
                  </a:custGeom>
                  <ask:type>
                    <ask:lineSketchNone/>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b="0" i="0" u="none" strike="noStrike" cap="none" spc="0" normalizeH="0" baseline="0">
                <a:ln>
                  <a:noFill/>
                </a:ln>
                <a:solidFill>
                  <a:schemeClr val="tx1"/>
                </a:soli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Integrate with Azure Storage, text, and XML</a:t>
            </a:r>
          </a:p>
        </p:txBody>
      </p:sp>
      <p:cxnSp>
        <p:nvCxnSpPr>
          <p:cNvPr id="31" name="Straight Arrow Connector 30" descr="Arrows pointing from SQL Database to &quot;Integrate with everything&quot; and &quot;Push data out&quot; boxes">
            <a:extLst>
              <a:ext uri="{FF2B5EF4-FFF2-40B4-BE49-F238E27FC236}">
                <a16:creationId xmlns:a16="http://schemas.microsoft.com/office/drawing/2014/main" id="{52A181F9-63FE-A778-2123-5403AFE09D93}"/>
              </a:ext>
            </a:extLst>
          </p:cNvPr>
          <p:cNvCxnSpPr>
            <a:cxnSpLocks/>
          </p:cNvCxnSpPr>
          <p:nvPr/>
        </p:nvCxnSpPr>
        <p:spPr>
          <a:xfrm>
            <a:off x="4011651" y="5666051"/>
            <a:ext cx="675301" cy="0"/>
          </a:xfrm>
          <a:prstGeom prst="straightConnector1">
            <a:avLst/>
          </a:prstGeom>
          <a:noFill/>
          <a:ln w="28575" cap="flat" cmpd="sng" algn="ctr">
            <a:solidFill>
              <a:schemeClr val="tx1"/>
            </a:solidFill>
            <a:prstDash val="solid"/>
            <a:headEnd type="none" w="lg" len="med"/>
            <a:tailEnd type="triangle"/>
          </a:ln>
          <a:effectLst/>
        </p:spPr>
      </p:cxnSp>
      <p:cxnSp>
        <p:nvCxnSpPr>
          <p:cNvPr id="32" name="Straight Arrow Connector 31" descr="Arrows pointing from SQL Database to &quot;Integrate with everything&quot; and &quot;Push data out&quot; boxes">
            <a:extLst>
              <a:ext uri="{FF2B5EF4-FFF2-40B4-BE49-F238E27FC236}">
                <a16:creationId xmlns:a16="http://schemas.microsoft.com/office/drawing/2014/main" id="{F48DE92C-7037-410C-4BD9-0417A82599E7}"/>
              </a:ext>
            </a:extLst>
          </p:cNvPr>
          <p:cNvCxnSpPr>
            <a:cxnSpLocks/>
          </p:cNvCxnSpPr>
          <p:nvPr/>
        </p:nvCxnSpPr>
        <p:spPr>
          <a:xfrm>
            <a:off x="4011651" y="3825082"/>
            <a:ext cx="0" cy="1840969"/>
          </a:xfrm>
          <a:prstGeom prst="straightConnector1">
            <a:avLst/>
          </a:prstGeom>
          <a:noFill/>
          <a:ln w="28575" cap="flat" cmpd="sng" algn="ctr">
            <a:solidFill>
              <a:schemeClr val="tx1"/>
            </a:solidFill>
            <a:prstDash val="solid"/>
            <a:headEnd type="none" w="lg" len="med"/>
            <a:tailEnd type="none"/>
          </a:ln>
          <a:effectLst/>
        </p:spPr>
      </p:cxnSp>
      <p:pic>
        <p:nvPicPr>
          <p:cNvPr id="37" name="Picture 36" descr="A gray and white calendar with yellow squares&#10;&#10;Description automatically generated">
            <a:extLst>
              <a:ext uri="{FF2B5EF4-FFF2-40B4-BE49-F238E27FC236}">
                <a16:creationId xmlns:a16="http://schemas.microsoft.com/office/drawing/2014/main" id="{09B3EEB5-D991-777F-6240-11346E1C5430}"/>
              </a:ext>
            </a:extLst>
          </p:cNvPr>
          <p:cNvPicPr>
            <a:picLocks noChangeAspect="1"/>
          </p:cNvPicPr>
          <p:nvPr/>
        </p:nvPicPr>
        <p:blipFill>
          <a:blip r:embed="rId16"/>
          <a:stretch>
            <a:fillRect/>
          </a:stretch>
        </p:blipFill>
        <p:spPr>
          <a:xfrm>
            <a:off x="4709372" y="5676887"/>
            <a:ext cx="1386628" cy="616279"/>
          </a:xfrm>
          <a:prstGeom prst="rect">
            <a:avLst/>
          </a:prstGeom>
        </p:spPr>
      </p:pic>
      <p:pic>
        <p:nvPicPr>
          <p:cNvPr id="39" name="Picture 38" descr="A grey and blue square with white squares&#10;&#10;Description automatically generated">
            <a:extLst>
              <a:ext uri="{FF2B5EF4-FFF2-40B4-BE49-F238E27FC236}">
                <a16:creationId xmlns:a16="http://schemas.microsoft.com/office/drawing/2014/main" id="{D3509002-CB9C-C211-7AC9-7550BE28507F}"/>
              </a:ext>
            </a:extLst>
          </p:cNvPr>
          <p:cNvPicPr>
            <a:picLocks noChangeAspect="1"/>
          </p:cNvPicPr>
          <p:nvPr/>
        </p:nvPicPr>
        <p:blipFill>
          <a:blip r:embed="rId17"/>
          <a:stretch>
            <a:fillRect/>
          </a:stretch>
        </p:blipFill>
        <p:spPr>
          <a:xfrm>
            <a:off x="6027409" y="5676886"/>
            <a:ext cx="1418946" cy="616279"/>
          </a:xfrm>
          <a:prstGeom prst="rect">
            <a:avLst/>
          </a:prstGeom>
        </p:spPr>
      </p:pic>
      <p:pic>
        <p:nvPicPr>
          <p:cNvPr id="36" name="Picture 35" descr="A black background with a black square&#10;&#10;Description automatically generated">
            <a:extLst>
              <a:ext uri="{FF2B5EF4-FFF2-40B4-BE49-F238E27FC236}">
                <a16:creationId xmlns:a16="http://schemas.microsoft.com/office/drawing/2014/main" id="{5C7418BC-66A5-7BBC-B93B-835D5217BDC0}"/>
              </a:ext>
            </a:extLst>
          </p:cNvPr>
          <p:cNvPicPr>
            <a:picLocks noChangeAspect="1"/>
          </p:cNvPicPr>
          <p:nvPr/>
        </p:nvPicPr>
        <p:blipFill>
          <a:blip r:embed="rId18"/>
          <a:stretch>
            <a:fillRect/>
          </a:stretch>
        </p:blipFill>
        <p:spPr>
          <a:xfrm>
            <a:off x="1571634" y="2368105"/>
            <a:ext cx="1403225" cy="381422"/>
          </a:xfrm>
          <a:prstGeom prst="rect">
            <a:avLst/>
          </a:prstGeom>
        </p:spPr>
      </p:pic>
      <p:pic>
        <p:nvPicPr>
          <p:cNvPr id="40" name="Picture 39" descr="A yellow and black logo&#10;&#10;Description automatically generated">
            <a:extLst>
              <a:ext uri="{FF2B5EF4-FFF2-40B4-BE49-F238E27FC236}">
                <a16:creationId xmlns:a16="http://schemas.microsoft.com/office/drawing/2014/main" id="{A954B87B-3048-926E-AE8A-E9C2DE2278EF}"/>
              </a:ext>
            </a:extLst>
          </p:cNvPr>
          <p:cNvPicPr>
            <a:picLocks noChangeAspect="1"/>
          </p:cNvPicPr>
          <p:nvPr/>
        </p:nvPicPr>
        <p:blipFill>
          <a:blip r:embed="rId19"/>
          <a:stretch>
            <a:fillRect/>
          </a:stretch>
        </p:blipFill>
        <p:spPr>
          <a:xfrm>
            <a:off x="5754735" y="2267876"/>
            <a:ext cx="1547906" cy="695848"/>
          </a:xfrm>
          <a:prstGeom prst="rect">
            <a:avLst/>
          </a:prstGeom>
        </p:spPr>
      </p:pic>
      <p:sp>
        <p:nvSpPr>
          <p:cNvPr id="34" name="TextBox 33">
            <a:extLst>
              <a:ext uri="{FF2B5EF4-FFF2-40B4-BE49-F238E27FC236}">
                <a16:creationId xmlns:a16="http://schemas.microsoft.com/office/drawing/2014/main" id="{70D55E39-4230-FF85-4870-11C3C8E36D50}"/>
              </a:ext>
            </a:extLst>
          </p:cNvPr>
          <p:cNvSpPr txBox="1"/>
          <p:nvPr/>
        </p:nvSpPr>
        <p:spPr>
          <a:xfrm>
            <a:off x="7706338" y="3354336"/>
            <a:ext cx="4167769" cy="400110"/>
          </a:xfrm>
          <a:prstGeom prst="rect">
            <a:avLst/>
          </a:prstGeom>
          <a:noFill/>
        </p:spPr>
        <p:txBody>
          <a:bodyPr wrap="square">
            <a:spAutoFit/>
          </a:bodyPr>
          <a:lstStyle/>
          <a:p>
            <a:r>
              <a:rPr lang="en-US" sz="2000" b="0" i="0" u="sng">
                <a:effectLst/>
                <a:highlight>
                  <a:srgbClr val="FFFFFF"/>
                </a:highlight>
                <a:latin typeface="+mj-lt"/>
                <a:hlinkClick r:id="rId20"/>
              </a:rPr>
              <a:t>sp_invoke_external_rest_endpoint</a:t>
            </a:r>
            <a:endParaRPr lang="en-US" sz="2000">
              <a:latin typeface="+mj-lt"/>
            </a:endParaRPr>
          </a:p>
        </p:txBody>
      </p:sp>
      <p:sp>
        <p:nvSpPr>
          <p:cNvPr id="28" name="TextBox 27">
            <a:extLst>
              <a:ext uri="{FF2B5EF4-FFF2-40B4-BE49-F238E27FC236}">
                <a16:creationId xmlns:a16="http://schemas.microsoft.com/office/drawing/2014/main" id="{D1138205-8B6D-7CC2-367A-1A05A60864DC}"/>
              </a:ext>
            </a:extLst>
          </p:cNvPr>
          <p:cNvSpPr txBox="1"/>
          <p:nvPr/>
        </p:nvSpPr>
        <p:spPr>
          <a:xfrm>
            <a:off x="7859831" y="3836705"/>
            <a:ext cx="6761018" cy="369332"/>
          </a:xfrm>
          <a:prstGeom prst="rect">
            <a:avLst/>
          </a:prstGeom>
          <a:noFill/>
        </p:spPr>
        <p:txBody>
          <a:bodyPr wrap="square">
            <a:spAutoFit/>
          </a:bodyPr>
          <a:lstStyle/>
          <a:p>
            <a:r>
              <a:rPr lang="en-US" b="0" i="0">
                <a:solidFill>
                  <a:srgbClr val="161616"/>
                </a:solidFill>
                <a:effectLst/>
                <a:latin typeface="Segoe UI" panose="020B0502040204020203" pitchFamily="34" charset="0"/>
              </a:rPr>
              <a:t>EXECUTE ANY EXTERNAL ENDPOINT</a:t>
            </a:r>
            <a:endParaRPr lang="en-US"/>
          </a:p>
        </p:txBody>
      </p:sp>
    </p:spTree>
    <p:extLst>
      <p:ext uri="{BB962C8B-B14F-4D97-AF65-F5344CB8AC3E}">
        <p14:creationId xmlns:p14="http://schemas.microsoft.com/office/powerpoint/2010/main" val="76616536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3C6E2-44AE-E9C0-7AFF-311EB3ACF5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ADF84C-14AB-A94E-A225-3B1728F17D79}"/>
              </a:ext>
            </a:extLst>
          </p:cNvPr>
          <p:cNvSpPr>
            <a:spLocks noGrp="1"/>
          </p:cNvSpPr>
          <p:nvPr>
            <p:ph type="title"/>
          </p:nvPr>
        </p:nvSpPr>
        <p:spPr>
          <a:xfrm>
            <a:off x="838200" y="365125"/>
            <a:ext cx="11258550" cy="694241"/>
          </a:xfrm>
        </p:spPr>
        <p:txBody>
          <a:bodyPr>
            <a:normAutofit/>
          </a:bodyPr>
          <a:lstStyle/>
          <a:p>
            <a:r>
              <a:rPr lang="en-US" sz="4000"/>
              <a:t>Call REST services from the Azure SQL Database</a:t>
            </a:r>
          </a:p>
        </p:txBody>
      </p:sp>
      <p:sp>
        <p:nvSpPr>
          <p:cNvPr id="3" name="Content Placeholder 2">
            <a:extLst>
              <a:ext uri="{FF2B5EF4-FFF2-40B4-BE49-F238E27FC236}">
                <a16:creationId xmlns:a16="http://schemas.microsoft.com/office/drawing/2014/main" id="{C2E5A92F-CFC5-441D-F116-0D3369A0FEF5}"/>
              </a:ext>
            </a:extLst>
          </p:cNvPr>
          <p:cNvSpPr>
            <a:spLocks noGrp="1"/>
          </p:cNvSpPr>
          <p:nvPr>
            <p:ph idx="1"/>
          </p:nvPr>
        </p:nvSpPr>
        <p:spPr>
          <a:xfrm>
            <a:off x="715536" y="1435503"/>
            <a:ext cx="11153913" cy="5057372"/>
          </a:xfrm>
        </p:spPr>
        <p:txBody>
          <a:bodyPr>
            <a:normAutofit fontScale="70000" lnSpcReduction="20000"/>
          </a:bodyPr>
          <a:lstStyle/>
          <a:p>
            <a:pPr marL="0" indent="0">
              <a:buNone/>
            </a:pPr>
            <a:r>
              <a:rPr lang="en-US" b="1">
                <a:highlight>
                  <a:srgbClr val="FFFFFF"/>
                </a:highlight>
                <a:latin typeface="-apple-system"/>
              </a:rPr>
              <a:t>declare @url </a:t>
            </a:r>
            <a:r>
              <a:rPr lang="en-US" b="1" err="1">
                <a:highlight>
                  <a:srgbClr val="FFFFFF"/>
                </a:highlight>
                <a:latin typeface="-apple-system"/>
              </a:rPr>
              <a:t>nvarchar</a:t>
            </a:r>
            <a:r>
              <a:rPr lang="en-US" b="1">
                <a:highlight>
                  <a:srgbClr val="FFFFFF"/>
                </a:highlight>
                <a:latin typeface="-apple-system"/>
              </a:rPr>
              <a:t>(4000) = </a:t>
            </a:r>
            <a:r>
              <a:rPr lang="en-US" b="1" err="1">
                <a:highlight>
                  <a:srgbClr val="FFFFFF"/>
                </a:highlight>
                <a:latin typeface="-apple-system"/>
              </a:rPr>
              <a:t>N'https</a:t>
            </a:r>
            <a:r>
              <a:rPr lang="en-US" b="1">
                <a:highlight>
                  <a:srgbClr val="FFFFFF"/>
                </a:highlight>
                <a:latin typeface="-apple-system"/>
              </a:rPr>
              <a:t>://skynetbeta.openai.azure.com/</a:t>
            </a:r>
            <a:r>
              <a:rPr lang="en-US" b="1" err="1">
                <a:highlight>
                  <a:srgbClr val="FFFFFF"/>
                </a:highlight>
                <a:latin typeface="-apple-system"/>
              </a:rPr>
              <a:t>openai</a:t>
            </a:r>
            <a:r>
              <a:rPr lang="en-US" b="1">
                <a:highlight>
                  <a:srgbClr val="FFFFFF"/>
                </a:highlight>
                <a:latin typeface="-apple-system"/>
              </a:rPr>
              <a:t>/deployments/</a:t>
            </a:r>
            <a:r>
              <a:rPr lang="en-US" b="1" err="1">
                <a:highlight>
                  <a:srgbClr val="FFFFFF"/>
                </a:highlight>
                <a:latin typeface="-apple-system"/>
              </a:rPr>
              <a:t>chattykathy</a:t>
            </a:r>
            <a:r>
              <a:rPr lang="en-US" b="1">
                <a:highlight>
                  <a:srgbClr val="FFFFFF"/>
                </a:highlight>
                <a:latin typeface="-apple-system"/>
              </a:rPr>
              <a:t>/chat/</a:t>
            </a:r>
            <a:r>
              <a:rPr lang="en-US" b="1" err="1">
                <a:highlight>
                  <a:srgbClr val="FFFFFF"/>
                </a:highlight>
                <a:latin typeface="-apple-system"/>
              </a:rPr>
              <a:t>completions?api-version</a:t>
            </a:r>
            <a:r>
              <a:rPr lang="en-US" b="1">
                <a:highlight>
                  <a:srgbClr val="FFFFFF"/>
                </a:highlight>
                <a:latin typeface="-apple-system"/>
              </a:rPr>
              <a:t>=2023-07-01-preview';</a:t>
            </a:r>
          </a:p>
          <a:p>
            <a:pPr marL="0" indent="0">
              <a:buNone/>
            </a:pPr>
            <a:r>
              <a:rPr lang="en-US" b="1">
                <a:highlight>
                  <a:srgbClr val="FFFFFF"/>
                </a:highlight>
                <a:latin typeface="-apple-system"/>
              </a:rPr>
              <a:t>declare @headers </a:t>
            </a:r>
            <a:r>
              <a:rPr lang="en-US" b="1" err="1">
                <a:highlight>
                  <a:srgbClr val="FFFFFF"/>
                </a:highlight>
                <a:latin typeface="-apple-system"/>
              </a:rPr>
              <a:t>nvarchar</a:t>
            </a:r>
            <a:r>
              <a:rPr lang="en-US" b="1">
                <a:highlight>
                  <a:srgbClr val="FFFFFF"/>
                </a:highlight>
                <a:latin typeface="-apple-system"/>
              </a:rPr>
              <a:t>(102) = N'{"api-key":"1001001sos1001001indistress"}'</a:t>
            </a:r>
          </a:p>
          <a:p>
            <a:pPr marL="0" indent="0">
              <a:buNone/>
            </a:pPr>
            <a:r>
              <a:rPr lang="en-US" b="1">
                <a:highlight>
                  <a:srgbClr val="FFFFFF"/>
                </a:highlight>
                <a:latin typeface="-apple-system"/>
              </a:rPr>
              <a:t>declare @payload </a:t>
            </a:r>
            <a:r>
              <a:rPr lang="en-US" b="1" err="1">
                <a:highlight>
                  <a:srgbClr val="FFFFFF"/>
                </a:highlight>
                <a:latin typeface="-apple-system"/>
              </a:rPr>
              <a:t>nvarchar</a:t>
            </a:r>
            <a:r>
              <a:rPr lang="en-US" b="1">
                <a:highlight>
                  <a:srgbClr val="FFFFFF"/>
                </a:highlight>
                <a:latin typeface="-apple-system"/>
              </a:rPr>
              <a:t>(max) = N'{"messages":[[{"</a:t>
            </a:r>
            <a:r>
              <a:rPr lang="en-US" b="1" err="1">
                <a:highlight>
                  <a:srgbClr val="FFFFFF"/>
                </a:highlight>
                <a:latin typeface="-apple-system"/>
              </a:rPr>
              <a:t>role":"system","content":"You</a:t>
            </a:r>
            <a:r>
              <a:rPr lang="en-US" b="1">
                <a:highlight>
                  <a:srgbClr val="FFFFFF"/>
                </a:highlight>
                <a:latin typeface="-apple-system"/>
              </a:rPr>
              <a:t> are an AI assistant that helps people find information."},</a:t>
            </a:r>
          </a:p>
          <a:p>
            <a:pPr marL="0" indent="0">
              <a:buNone/>
            </a:pPr>
            <a:r>
              <a:rPr lang="en-US" b="1">
                <a:highlight>
                  <a:srgbClr val="FFFFFF"/>
                </a:highlight>
                <a:latin typeface="-apple-system"/>
              </a:rPr>
              <a:t>                                   {"</a:t>
            </a:r>
            <a:r>
              <a:rPr lang="en-US" b="1" err="1">
                <a:highlight>
                  <a:srgbClr val="FFFFFF"/>
                </a:highlight>
                <a:latin typeface="-apple-system"/>
              </a:rPr>
              <a:t>role":"system","content":"Why</a:t>
            </a:r>
            <a:r>
              <a:rPr lang="en-US" b="1">
                <a:highlight>
                  <a:srgbClr val="FFFFFF"/>
                </a:highlight>
                <a:latin typeface="-apple-system"/>
              </a:rPr>
              <a:t> is the sky blue?"}]}'</a:t>
            </a:r>
          </a:p>
          <a:p>
            <a:pPr marL="0" indent="0">
              <a:buNone/>
            </a:pPr>
            <a:r>
              <a:rPr lang="en-US" b="1">
                <a:highlight>
                  <a:srgbClr val="FFFFFF"/>
                </a:highlight>
                <a:latin typeface="-apple-system"/>
              </a:rPr>
              <a:t>declare @ret int, @response </a:t>
            </a:r>
            <a:r>
              <a:rPr lang="en-US" b="1" err="1">
                <a:highlight>
                  <a:srgbClr val="FFFFFF"/>
                </a:highlight>
                <a:latin typeface="-apple-system"/>
              </a:rPr>
              <a:t>nvarchar</a:t>
            </a:r>
            <a:r>
              <a:rPr lang="en-US" b="1">
                <a:highlight>
                  <a:srgbClr val="FFFFFF"/>
                </a:highlight>
                <a:latin typeface="-apple-system"/>
              </a:rPr>
              <a:t>(max);</a:t>
            </a:r>
          </a:p>
          <a:p>
            <a:pPr marL="0" indent="0">
              <a:buNone/>
            </a:pPr>
            <a:r>
              <a:rPr lang="en-US" b="1">
                <a:highlight>
                  <a:srgbClr val="FFFFFF"/>
                </a:highlight>
                <a:latin typeface="-apple-system"/>
              </a:rPr>
              <a:t>exec @ret = </a:t>
            </a:r>
            <a:r>
              <a:rPr lang="en-US" b="1" err="1">
                <a:highlight>
                  <a:srgbClr val="FFFFFF"/>
                </a:highlight>
                <a:latin typeface="-apple-system"/>
              </a:rPr>
              <a:t>sp_invoke_external_rest_endpoint</a:t>
            </a:r>
            <a:endParaRPr lang="en-US" b="1">
              <a:highlight>
                <a:srgbClr val="FFFFFF"/>
              </a:highlight>
              <a:latin typeface="-apple-system"/>
            </a:endParaRPr>
          </a:p>
          <a:p>
            <a:pPr marL="0" indent="0">
              <a:buNone/>
            </a:pPr>
            <a:r>
              <a:rPr lang="en-US" b="1">
                <a:highlight>
                  <a:srgbClr val="FFFFFF"/>
                </a:highlight>
                <a:latin typeface="-apple-system"/>
              </a:rPr>
              <a:t>    @url = @url,</a:t>
            </a:r>
          </a:p>
          <a:p>
            <a:pPr marL="0" indent="0">
              <a:buNone/>
            </a:pPr>
            <a:r>
              <a:rPr lang="en-US" b="1">
                <a:highlight>
                  <a:srgbClr val="FFFFFF"/>
                </a:highlight>
                <a:latin typeface="-apple-system"/>
              </a:rPr>
              <a:t>    @method = 'POST',</a:t>
            </a:r>
          </a:p>
          <a:p>
            <a:pPr marL="0" indent="0">
              <a:buNone/>
            </a:pPr>
            <a:r>
              <a:rPr lang="en-US" b="1">
                <a:highlight>
                  <a:srgbClr val="FFFFFF"/>
                </a:highlight>
                <a:latin typeface="-apple-system"/>
              </a:rPr>
              <a:t>    @headers = @headers,</a:t>
            </a:r>
          </a:p>
          <a:p>
            <a:pPr marL="0" indent="0">
              <a:buNone/>
            </a:pPr>
            <a:r>
              <a:rPr lang="en-US" b="1">
                <a:highlight>
                  <a:srgbClr val="FFFFFF"/>
                </a:highlight>
                <a:latin typeface="-apple-system"/>
              </a:rPr>
              <a:t>    @payload = @payload,</a:t>
            </a:r>
          </a:p>
          <a:p>
            <a:pPr marL="0" indent="0">
              <a:buNone/>
            </a:pPr>
            <a:r>
              <a:rPr lang="en-US" b="1">
                <a:highlight>
                  <a:srgbClr val="FFFFFF"/>
                </a:highlight>
                <a:latin typeface="-apple-system"/>
              </a:rPr>
              <a:t>    @timeout = 230,</a:t>
            </a:r>
          </a:p>
          <a:p>
            <a:pPr marL="0" indent="0">
              <a:buNone/>
            </a:pPr>
            <a:r>
              <a:rPr lang="en-US" b="1">
                <a:highlight>
                  <a:srgbClr val="FFFFFF"/>
                </a:highlight>
                <a:latin typeface="-apple-system"/>
              </a:rPr>
              <a:t>    @response = @response output;</a:t>
            </a:r>
          </a:p>
          <a:p>
            <a:pPr marL="0" indent="0">
              <a:buNone/>
            </a:pPr>
            <a:r>
              <a:rPr lang="en-US" b="1">
                <a:highlight>
                  <a:srgbClr val="FFFFFF"/>
                </a:highlight>
                <a:latin typeface="-apple-system"/>
              </a:rPr>
              <a:t>select @ret as </a:t>
            </a:r>
            <a:r>
              <a:rPr lang="en-US" b="1" err="1">
                <a:highlight>
                  <a:srgbClr val="FFFFFF"/>
                </a:highlight>
                <a:latin typeface="-apple-system"/>
              </a:rPr>
              <a:t>ReturnCode</a:t>
            </a:r>
            <a:r>
              <a:rPr lang="en-US" b="1">
                <a:highlight>
                  <a:srgbClr val="FFFFFF"/>
                </a:highlight>
                <a:latin typeface="-apple-system"/>
              </a:rPr>
              <a:t>, @response as Response;</a:t>
            </a:r>
          </a:p>
        </p:txBody>
      </p:sp>
    </p:spTree>
    <p:extLst>
      <p:ext uri="{BB962C8B-B14F-4D97-AF65-F5344CB8AC3E}">
        <p14:creationId xmlns:p14="http://schemas.microsoft.com/office/powerpoint/2010/main" val="2799389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D9DA2-1885-705F-B6AE-32507A50C71C}"/>
              </a:ext>
            </a:extLst>
          </p:cNvPr>
          <p:cNvSpPr>
            <a:spLocks noGrp="1"/>
          </p:cNvSpPr>
          <p:nvPr>
            <p:ph type="title"/>
          </p:nvPr>
        </p:nvSpPr>
        <p:spPr>
          <a:xfrm>
            <a:off x="588263" y="457200"/>
            <a:ext cx="11018520" cy="923330"/>
          </a:xfrm>
        </p:spPr>
        <p:txBody>
          <a:bodyPr/>
          <a:lstStyle/>
          <a:p>
            <a:r>
              <a:rPr lang="en-US"/>
              <a:t>Use T-SQL for Vector and Hybrid Search</a:t>
            </a:r>
            <a:br>
              <a:rPr lang="en-US"/>
            </a:br>
            <a:r>
              <a:rPr lang="en-US" sz="2400">
                <a:solidFill>
                  <a:schemeClr val="accent3"/>
                </a:solidFill>
              </a:rPr>
              <a:t>Connected to AI</a:t>
            </a:r>
            <a:endParaRPr lang="en-US" sz="2400"/>
          </a:p>
        </p:txBody>
      </p:sp>
      <p:grpSp>
        <p:nvGrpSpPr>
          <p:cNvPr id="4" name="Group 3" descr="Document and SQL database graphic encased in brackets">
            <a:extLst>
              <a:ext uri="{FF2B5EF4-FFF2-40B4-BE49-F238E27FC236}">
                <a16:creationId xmlns:a16="http://schemas.microsoft.com/office/drawing/2014/main" id="{BBFAAE93-1D6C-1957-22A1-2D8E0BC2FDD0}"/>
              </a:ext>
            </a:extLst>
          </p:cNvPr>
          <p:cNvGrpSpPr>
            <a:grpSpLocks noChangeAspect="1"/>
          </p:cNvGrpSpPr>
          <p:nvPr/>
        </p:nvGrpSpPr>
        <p:grpSpPr>
          <a:xfrm>
            <a:off x="5698802" y="2702278"/>
            <a:ext cx="625548" cy="625548"/>
            <a:chOff x="9535761" y="257664"/>
            <a:chExt cx="2275237" cy="2275237"/>
          </a:xfrm>
        </p:grpSpPr>
        <p:pic>
          <p:nvPicPr>
            <p:cNvPr id="5" name="Picture 4">
              <a:extLst>
                <a:ext uri="{FF2B5EF4-FFF2-40B4-BE49-F238E27FC236}">
                  <a16:creationId xmlns:a16="http://schemas.microsoft.com/office/drawing/2014/main" id="{5E1115A5-5539-CDEE-5998-D8D2F95A293C}"/>
                </a:ext>
              </a:extLst>
            </p:cNvPr>
            <p:cNvPicPr>
              <a:picLocks noChangeAspect="1"/>
            </p:cNvPicPr>
            <p:nvPr/>
          </p:nvPicPr>
          <p:blipFill>
            <a:blip r:embed="rId3"/>
            <a:stretch>
              <a:fillRect/>
            </a:stretch>
          </p:blipFill>
          <p:spPr>
            <a:xfrm>
              <a:off x="9535761" y="257664"/>
              <a:ext cx="2275237" cy="2275237"/>
            </a:xfrm>
            <a:prstGeom prst="rect">
              <a:avLst/>
            </a:prstGeom>
          </p:spPr>
        </p:pic>
        <p:pic>
          <p:nvPicPr>
            <p:cNvPr id="6" name="Graphic 5">
              <a:extLst>
                <a:ext uri="{FF2B5EF4-FFF2-40B4-BE49-F238E27FC236}">
                  <a16:creationId xmlns:a16="http://schemas.microsoft.com/office/drawing/2014/main" id="{E941DF41-64B6-CBC6-FCA2-2492FEF06C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58062" y="1492854"/>
              <a:ext cx="830632" cy="790708"/>
            </a:xfrm>
            <a:prstGeom prst="rect">
              <a:avLst/>
            </a:prstGeom>
          </p:spPr>
        </p:pic>
        <p:pic>
          <p:nvPicPr>
            <p:cNvPr id="7" name="Picture 4" descr="Document outline">
              <a:extLst>
                <a:ext uri="{FF2B5EF4-FFF2-40B4-BE49-F238E27FC236}">
                  <a16:creationId xmlns:a16="http://schemas.microsoft.com/office/drawing/2014/main" id="{D057E9CE-6B33-54DC-E998-26CC8D0F2E7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0276883" y="511759"/>
              <a:ext cx="792997" cy="792997"/>
            </a:xfrm>
            <a:prstGeom prst="rect">
              <a:avLst/>
            </a:prstGeom>
          </p:spPr>
        </p:pic>
      </p:grpSp>
      <p:pic>
        <p:nvPicPr>
          <p:cNvPr id="8" name="Graphic 7" descr="Azure SQL Database icon">
            <a:extLst>
              <a:ext uri="{FF2B5EF4-FFF2-40B4-BE49-F238E27FC236}">
                <a16:creationId xmlns:a16="http://schemas.microsoft.com/office/drawing/2014/main" id="{DC8CF8AB-906F-757F-19E3-EC69E14A143C}"/>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667762" y="2871044"/>
            <a:ext cx="914400" cy="914400"/>
          </a:xfrm>
          <a:prstGeom prst="rect">
            <a:avLst/>
          </a:prstGeom>
        </p:spPr>
      </p:pic>
      <p:pic>
        <p:nvPicPr>
          <p:cNvPr id="9" name="Graphic 8">
            <a:extLst>
              <a:ext uri="{FF2B5EF4-FFF2-40B4-BE49-F238E27FC236}">
                <a16:creationId xmlns:a16="http://schemas.microsoft.com/office/drawing/2014/main" id="{3C0BC084-A342-D26B-B8C0-92C9A16161B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02118" y="2268827"/>
            <a:ext cx="1626534" cy="1626534"/>
          </a:xfrm>
          <a:prstGeom prst="rect">
            <a:avLst/>
          </a:prstGeom>
        </p:spPr>
      </p:pic>
      <p:pic>
        <p:nvPicPr>
          <p:cNvPr id="10" name="Picture 2" descr="Microsoft Copilot Studio Pricing 2024">
            <a:extLst>
              <a:ext uri="{FF2B5EF4-FFF2-40B4-BE49-F238E27FC236}">
                <a16:creationId xmlns:a16="http://schemas.microsoft.com/office/drawing/2014/main" id="{B3AFE5E9-63A8-8156-AF50-0D8BA5A66D5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6442" y="2685402"/>
            <a:ext cx="1068686" cy="106868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A356462E-3BFA-E505-677A-30C81BC3DDDB}"/>
              </a:ext>
            </a:extLst>
          </p:cNvPr>
          <p:cNvPicPr>
            <a:picLocks noChangeAspect="1"/>
          </p:cNvPicPr>
          <p:nvPr/>
        </p:nvPicPr>
        <p:blipFill>
          <a:blip r:embed="rId11"/>
          <a:stretch>
            <a:fillRect/>
          </a:stretch>
        </p:blipFill>
        <p:spPr>
          <a:xfrm>
            <a:off x="5563846" y="4965679"/>
            <a:ext cx="339930" cy="339930"/>
          </a:xfrm>
          <a:prstGeom prst="rect">
            <a:avLst/>
          </a:prstGeom>
        </p:spPr>
      </p:pic>
      <p:pic>
        <p:nvPicPr>
          <p:cNvPr id="13" name="Graphic 12" descr="Table with solid fill">
            <a:extLst>
              <a:ext uri="{FF2B5EF4-FFF2-40B4-BE49-F238E27FC236}">
                <a16:creationId xmlns:a16="http://schemas.microsoft.com/office/drawing/2014/main" id="{B421B8DE-3B57-1E0D-07A4-29714810458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302244" y="4491562"/>
            <a:ext cx="1909237" cy="1909237"/>
          </a:xfrm>
          <a:prstGeom prst="rect">
            <a:avLst/>
          </a:prstGeom>
        </p:spPr>
      </p:pic>
      <p:pic>
        <p:nvPicPr>
          <p:cNvPr id="14" name="Picture 13">
            <a:extLst>
              <a:ext uri="{FF2B5EF4-FFF2-40B4-BE49-F238E27FC236}">
                <a16:creationId xmlns:a16="http://schemas.microsoft.com/office/drawing/2014/main" id="{74D8629F-32E8-B162-BF74-F1884AE6D654}"/>
              </a:ext>
            </a:extLst>
          </p:cNvPr>
          <p:cNvPicPr>
            <a:picLocks noChangeAspect="1"/>
          </p:cNvPicPr>
          <p:nvPr/>
        </p:nvPicPr>
        <p:blipFill>
          <a:blip r:embed="rId11"/>
          <a:stretch>
            <a:fillRect/>
          </a:stretch>
        </p:blipFill>
        <p:spPr>
          <a:xfrm>
            <a:off x="6420499" y="4198260"/>
            <a:ext cx="499333" cy="499333"/>
          </a:xfrm>
          <a:prstGeom prst="rect">
            <a:avLst/>
          </a:prstGeom>
        </p:spPr>
      </p:pic>
      <p:cxnSp>
        <p:nvCxnSpPr>
          <p:cNvPr id="16" name="Straight Arrow Connector 15">
            <a:extLst>
              <a:ext uri="{FF2B5EF4-FFF2-40B4-BE49-F238E27FC236}">
                <a16:creationId xmlns:a16="http://schemas.microsoft.com/office/drawing/2014/main" id="{336D6942-EE4E-6DAE-F0B8-1E23298945D0}"/>
              </a:ext>
            </a:extLst>
          </p:cNvPr>
          <p:cNvCxnSpPr/>
          <p:nvPr/>
        </p:nvCxnSpPr>
        <p:spPr>
          <a:xfrm>
            <a:off x="5124962" y="3785444"/>
            <a:ext cx="0" cy="987818"/>
          </a:xfrm>
          <a:prstGeom prst="straightConnector1">
            <a:avLst/>
          </a:prstGeom>
          <a:ln w="3810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DDD2F6AE-86C2-D18A-182C-B6E71D9AFA8C}"/>
              </a:ext>
            </a:extLst>
          </p:cNvPr>
          <p:cNvCxnSpPr>
            <a:cxnSpLocks/>
          </p:cNvCxnSpPr>
          <p:nvPr/>
        </p:nvCxnSpPr>
        <p:spPr>
          <a:xfrm flipV="1">
            <a:off x="6462586" y="2827016"/>
            <a:ext cx="2992547" cy="9573"/>
          </a:xfrm>
          <a:prstGeom prst="straightConnector1">
            <a:avLst/>
          </a:prstGeom>
          <a:ln w="3810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9F3E0D03-A31D-3DAA-6337-2245E4BA6304}"/>
              </a:ext>
            </a:extLst>
          </p:cNvPr>
          <p:cNvSpPr txBox="1"/>
          <p:nvPr/>
        </p:nvSpPr>
        <p:spPr>
          <a:xfrm>
            <a:off x="7196319" y="1823315"/>
            <a:ext cx="1442703"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Create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embeddings</a:t>
            </a:r>
          </a:p>
        </p:txBody>
      </p:sp>
      <p:pic>
        <p:nvPicPr>
          <p:cNvPr id="22" name="Graphic 21" descr="Badge 1 with solid fill">
            <a:extLst>
              <a:ext uri="{FF2B5EF4-FFF2-40B4-BE49-F238E27FC236}">
                <a16:creationId xmlns:a16="http://schemas.microsoft.com/office/drawing/2014/main" id="{EF4C13C6-1731-2097-E08B-95EA2149FE2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462586" y="1847071"/>
            <a:ext cx="625548" cy="625548"/>
          </a:xfrm>
          <a:prstGeom prst="rect">
            <a:avLst/>
          </a:prstGeom>
        </p:spPr>
      </p:pic>
      <p:cxnSp>
        <p:nvCxnSpPr>
          <p:cNvPr id="23" name="Straight Arrow Connector 22">
            <a:extLst>
              <a:ext uri="{FF2B5EF4-FFF2-40B4-BE49-F238E27FC236}">
                <a16:creationId xmlns:a16="http://schemas.microsoft.com/office/drawing/2014/main" id="{3E285DE8-F62E-2EB9-53FE-5A3FD21939AE}"/>
              </a:ext>
            </a:extLst>
          </p:cNvPr>
          <p:cNvCxnSpPr>
            <a:cxnSpLocks/>
            <a:endCxn id="8" idx="1"/>
          </p:cNvCxnSpPr>
          <p:nvPr/>
        </p:nvCxnSpPr>
        <p:spPr>
          <a:xfrm>
            <a:off x="2112007" y="3327826"/>
            <a:ext cx="2555755" cy="418"/>
          </a:xfrm>
          <a:prstGeom prst="straightConnector1">
            <a:avLst/>
          </a:prstGeom>
          <a:ln w="38100"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4" name="TextBox 23">
            <a:extLst>
              <a:ext uri="{FF2B5EF4-FFF2-40B4-BE49-F238E27FC236}">
                <a16:creationId xmlns:a16="http://schemas.microsoft.com/office/drawing/2014/main" id="{D701B150-B886-575B-B303-E26B23801107}"/>
              </a:ext>
            </a:extLst>
          </p:cNvPr>
          <p:cNvSpPr txBox="1"/>
          <p:nvPr/>
        </p:nvSpPr>
        <p:spPr>
          <a:xfrm>
            <a:off x="2998126" y="2774317"/>
            <a:ext cx="8713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a:ln>
                  <a:noFill/>
                </a:ln>
                <a:solidFill>
                  <a:srgbClr val="000000"/>
                </a:solidFill>
                <a:effectLst/>
                <a:uLnTx/>
                <a:uFillTx/>
                <a:latin typeface="Segoe UI Semibold"/>
                <a:ea typeface="+mn-ea"/>
                <a:cs typeface="+mn-cs"/>
              </a:rPr>
              <a:t>Prompt</a:t>
            </a:r>
          </a:p>
        </p:txBody>
      </p:sp>
      <p:pic>
        <p:nvPicPr>
          <p:cNvPr id="25" name="Graphic 24" descr="Badge with solid fill">
            <a:extLst>
              <a:ext uri="{FF2B5EF4-FFF2-40B4-BE49-F238E27FC236}">
                <a16:creationId xmlns:a16="http://schemas.microsoft.com/office/drawing/2014/main" id="{F8C6621C-65B5-8EC8-43A8-B3C65CC8A3D6}"/>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2238578" y="2566968"/>
            <a:ext cx="625548" cy="625548"/>
          </a:xfrm>
          <a:prstGeom prst="rect">
            <a:avLst/>
          </a:prstGeom>
        </p:spPr>
      </p:pic>
      <p:sp>
        <p:nvSpPr>
          <p:cNvPr id="26" name="TextBox 25">
            <a:extLst>
              <a:ext uri="{FF2B5EF4-FFF2-40B4-BE49-F238E27FC236}">
                <a16:creationId xmlns:a16="http://schemas.microsoft.com/office/drawing/2014/main" id="{805C9AE5-7A7E-2630-050B-6788C628EB40}"/>
              </a:ext>
            </a:extLst>
          </p:cNvPr>
          <p:cNvSpPr txBox="1"/>
          <p:nvPr/>
        </p:nvSpPr>
        <p:spPr>
          <a:xfrm>
            <a:off x="7104298" y="3456502"/>
            <a:ext cx="1332096"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Generate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embedding</a:t>
            </a:r>
          </a:p>
        </p:txBody>
      </p:sp>
      <p:pic>
        <p:nvPicPr>
          <p:cNvPr id="27" name="Graphic 26" descr="Badge 3 with solid fill">
            <a:extLst>
              <a:ext uri="{FF2B5EF4-FFF2-40B4-BE49-F238E27FC236}">
                <a16:creationId xmlns:a16="http://schemas.microsoft.com/office/drawing/2014/main" id="{F08BAD87-F3C1-83E9-FC4F-3CD769A13F50}"/>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6370565" y="3474916"/>
            <a:ext cx="625548" cy="625548"/>
          </a:xfrm>
          <a:prstGeom prst="rect">
            <a:avLst/>
          </a:prstGeom>
        </p:spPr>
      </p:pic>
      <p:sp>
        <p:nvSpPr>
          <p:cNvPr id="28" name="TextBox 27">
            <a:extLst>
              <a:ext uri="{FF2B5EF4-FFF2-40B4-BE49-F238E27FC236}">
                <a16:creationId xmlns:a16="http://schemas.microsoft.com/office/drawing/2014/main" id="{98BEEEE9-69F8-9670-434F-4EDFDE3EA58D}"/>
              </a:ext>
            </a:extLst>
          </p:cNvPr>
          <p:cNvSpPr txBox="1"/>
          <p:nvPr/>
        </p:nvSpPr>
        <p:spPr>
          <a:xfrm>
            <a:off x="8126386" y="4916062"/>
            <a:ext cx="772006"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Vector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Search</a:t>
            </a:r>
          </a:p>
        </p:txBody>
      </p:sp>
      <p:pic>
        <p:nvPicPr>
          <p:cNvPr id="29" name="Graphic 28" descr="Badge 4 with solid fill">
            <a:extLst>
              <a:ext uri="{FF2B5EF4-FFF2-40B4-BE49-F238E27FC236}">
                <a16:creationId xmlns:a16="http://schemas.microsoft.com/office/drawing/2014/main" id="{8ABCD424-8D5E-CA51-BB1D-70B04EE0268F}"/>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7392653" y="4934476"/>
            <a:ext cx="625548" cy="625548"/>
          </a:xfrm>
          <a:prstGeom prst="rect">
            <a:avLst/>
          </a:prstGeom>
        </p:spPr>
      </p:pic>
      <p:cxnSp>
        <p:nvCxnSpPr>
          <p:cNvPr id="31" name="Straight Arrow Connector 30">
            <a:extLst>
              <a:ext uri="{FF2B5EF4-FFF2-40B4-BE49-F238E27FC236}">
                <a16:creationId xmlns:a16="http://schemas.microsoft.com/office/drawing/2014/main" id="{8C26EBA5-FD02-8217-A7F0-6E0BEEB84129}"/>
              </a:ext>
            </a:extLst>
          </p:cNvPr>
          <p:cNvCxnSpPr>
            <a:cxnSpLocks/>
          </p:cNvCxnSpPr>
          <p:nvPr/>
        </p:nvCxnSpPr>
        <p:spPr>
          <a:xfrm>
            <a:off x="6877792" y="4643097"/>
            <a:ext cx="514860" cy="404469"/>
          </a:xfrm>
          <a:prstGeom prst="straightConnector1">
            <a:avLst/>
          </a:prstGeom>
          <a:ln w="38100">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26CC7CFB-9EBE-AFB9-C74F-D6D3DFF2AD18}"/>
              </a:ext>
            </a:extLst>
          </p:cNvPr>
          <p:cNvCxnSpPr>
            <a:cxnSpLocks/>
          </p:cNvCxnSpPr>
          <p:nvPr/>
        </p:nvCxnSpPr>
        <p:spPr>
          <a:xfrm flipV="1">
            <a:off x="6225250" y="5247250"/>
            <a:ext cx="1167402" cy="76213"/>
          </a:xfrm>
          <a:prstGeom prst="straightConnector1">
            <a:avLst/>
          </a:prstGeom>
          <a:ln w="38100">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3298EC4D-2198-AE5F-CDDB-55FAB24E4D68}"/>
              </a:ext>
            </a:extLst>
          </p:cNvPr>
          <p:cNvCxnSpPr>
            <a:cxnSpLocks/>
          </p:cNvCxnSpPr>
          <p:nvPr/>
        </p:nvCxnSpPr>
        <p:spPr>
          <a:xfrm flipV="1">
            <a:off x="6440990" y="3255355"/>
            <a:ext cx="3014143" cy="9587"/>
          </a:xfrm>
          <a:prstGeom prst="straightConnector1">
            <a:avLst/>
          </a:prstGeom>
          <a:ln w="38100">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651CE530-C015-68D2-8A4A-4C5760BDE867}"/>
              </a:ext>
            </a:extLst>
          </p:cNvPr>
          <p:cNvSpPr/>
          <p:nvPr/>
        </p:nvSpPr>
        <p:spPr bwMode="auto">
          <a:xfrm>
            <a:off x="4316013" y="1773229"/>
            <a:ext cx="4692625" cy="4363769"/>
          </a:xfrm>
          <a:prstGeom prst="rect">
            <a:avLst/>
          </a:prstGeom>
          <a:noFill/>
          <a:ln w="38100">
            <a:solidFill>
              <a:srgbClr val="0070C0"/>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42" name="Picture 41">
            <a:extLst>
              <a:ext uri="{FF2B5EF4-FFF2-40B4-BE49-F238E27FC236}">
                <a16:creationId xmlns:a16="http://schemas.microsoft.com/office/drawing/2014/main" id="{53926B72-9E2E-B31C-4B8E-A1D9007658D2}"/>
              </a:ext>
            </a:extLst>
          </p:cNvPr>
          <p:cNvPicPr>
            <a:picLocks noChangeAspect="1"/>
          </p:cNvPicPr>
          <p:nvPr/>
        </p:nvPicPr>
        <p:blipFill>
          <a:blip r:embed="rId11"/>
          <a:stretch>
            <a:fillRect/>
          </a:stretch>
        </p:blipFill>
        <p:spPr>
          <a:xfrm>
            <a:off x="5563846" y="5281754"/>
            <a:ext cx="339930" cy="339930"/>
          </a:xfrm>
          <a:prstGeom prst="rect">
            <a:avLst/>
          </a:prstGeom>
        </p:spPr>
      </p:pic>
      <p:pic>
        <p:nvPicPr>
          <p:cNvPr id="43" name="Picture 42">
            <a:extLst>
              <a:ext uri="{FF2B5EF4-FFF2-40B4-BE49-F238E27FC236}">
                <a16:creationId xmlns:a16="http://schemas.microsoft.com/office/drawing/2014/main" id="{2D0DE407-0951-C900-107E-77248FBE8966}"/>
              </a:ext>
            </a:extLst>
          </p:cNvPr>
          <p:cNvPicPr>
            <a:picLocks noChangeAspect="1"/>
          </p:cNvPicPr>
          <p:nvPr/>
        </p:nvPicPr>
        <p:blipFill>
          <a:blip r:embed="rId11"/>
          <a:stretch>
            <a:fillRect/>
          </a:stretch>
        </p:blipFill>
        <p:spPr>
          <a:xfrm>
            <a:off x="5563846" y="5599599"/>
            <a:ext cx="339930" cy="339930"/>
          </a:xfrm>
          <a:prstGeom prst="rect">
            <a:avLst/>
          </a:prstGeom>
        </p:spPr>
      </p:pic>
      <p:sp>
        <p:nvSpPr>
          <p:cNvPr id="3" name="TextBox 2">
            <a:extLst>
              <a:ext uri="{FF2B5EF4-FFF2-40B4-BE49-F238E27FC236}">
                <a16:creationId xmlns:a16="http://schemas.microsoft.com/office/drawing/2014/main" id="{1B684224-CA24-CB87-8203-74FF69BFEBCC}"/>
              </a:ext>
            </a:extLst>
          </p:cNvPr>
          <p:cNvSpPr txBox="1"/>
          <p:nvPr/>
        </p:nvSpPr>
        <p:spPr>
          <a:xfrm>
            <a:off x="6131742" y="5753189"/>
            <a:ext cx="1003480"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Existing data</a:t>
            </a:r>
          </a:p>
        </p:txBody>
      </p:sp>
      <p:sp>
        <p:nvSpPr>
          <p:cNvPr id="12" name="TextBox 11">
            <a:extLst>
              <a:ext uri="{FF2B5EF4-FFF2-40B4-BE49-F238E27FC236}">
                <a16:creationId xmlns:a16="http://schemas.microsoft.com/office/drawing/2014/main" id="{D21AA6ED-41A4-2909-16D6-A85BBF16ADDE}"/>
              </a:ext>
            </a:extLst>
          </p:cNvPr>
          <p:cNvSpPr txBox="1"/>
          <p:nvPr/>
        </p:nvSpPr>
        <p:spPr>
          <a:xfrm>
            <a:off x="421591" y="5523342"/>
            <a:ext cx="3154710" cy="49244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Create embedding with new rows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Update embedding for any change</a:t>
            </a:r>
          </a:p>
        </p:txBody>
      </p:sp>
    </p:spTree>
    <p:extLst>
      <p:ext uri="{BB962C8B-B14F-4D97-AF65-F5344CB8AC3E}">
        <p14:creationId xmlns:p14="http://schemas.microsoft.com/office/powerpoint/2010/main" val="7480809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500"/>
                                        <p:tgtEl>
                                          <p:spTgt spid="42"/>
                                        </p:tgtEl>
                                      </p:cBhvr>
                                    </p:animEffect>
                                  </p:childTnLst>
                                </p:cTn>
                              </p:par>
                              <p:par>
                                <p:cTn id="27" presetID="10" presetClass="entr" presetSubtype="0"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fade">
                                      <p:cBhvr>
                                        <p:cTn id="29" dur="500"/>
                                        <p:tgtEl>
                                          <p:spTgt spid="4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par>
                                <p:cTn id="49" presetID="10"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par>
                                <p:cTn id="52" presetID="10" presetClass="entr" presetSubtype="0" fill="hold"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500"/>
                                        <p:tgtEl>
                                          <p:spTgt spid="1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par>
                                <p:cTn id="63" presetID="10" presetClass="entr" presetSubtype="0" fill="hold" nodeType="with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500"/>
                                        <p:tgtEl>
                                          <p:spTgt spid="31"/>
                                        </p:tgtEl>
                                      </p:cBhvr>
                                    </p:animEffect>
                                  </p:childTnLst>
                                </p:cTn>
                              </p:par>
                              <p:par>
                                <p:cTn id="66" presetID="10" presetClass="entr" presetSubtype="0" fill="hold" nodeType="with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fade">
                                      <p:cBhvr>
                                        <p:cTn id="68" dur="500"/>
                                        <p:tgtEl>
                                          <p:spTgt spid="32"/>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fade">
                                      <p:cBhvr>
                                        <p:cTn id="7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4" grpId="0"/>
      <p:bldP spid="26" grpId="0"/>
      <p:bldP spid="28" grpId="0"/>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40CAF-745B-A70E-D5D1-3E1320EF693F}"/>
              </a:ext>
            </a:extLst>
          </p:cNvPr>
          <p:cNvSpPr>
            <a:spLocks noGrp="1"/>
          </p:cNvSpPr>
          <p:nvPr>
            <p:ph type="title"/>
          </p:nvPr>
        </p:nvSpPr>
        <p:spPr/>
        <p:txBody>
          <a:bodyPr/>
          <a:lstStyle/>
          <a:p>
            <a:r>
              <a:rPr lang="en-US"/>
              <a:t>RAG Pattern</a:t>
            </a:r>
          </a:p>
        </p:txBody>
      </p:sp>
      <p:pic>
        <p:nvPicPr>
          <p:cNvPr id="1026" name="Picture 2" descr="Retrieval Augmented Generator flow">
            <a:extLst>
              <a:ext uri="{FF2B5EF4-FFF2-40B4-BE49-F238E27FC236}">
                <a16:creationId xmlns:a16="http://schemas.microsoft.com/office/drawing/2014/main" id="{7A833E2D-E25D-BD3F-C802-4B144154F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90688"/>
            <a:ext cx="12192000" cy="422433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626ADF7-7B1C-6D12-425D-4D3E2457B29C}"/>
              </a:ext>
            </a:extLst>
          </p:cNvPr>
          <p:cNvSpPr/>
          <p:nvPr/>
        </p:nvSpPr>
        <p:spPr>
          <a:xfrm>
            <a:off x="2333625" y="4895850"/>
            <a:ext cx="2438400" cy="7334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Key feature: VECTORS</a:t>
            </a:r>
          </a:p>
        </p:txBody>
      </p:sp>
      <p:sp>
        <p:nvSpPr>
          <p:cNvPr id="5" name="Rectangle: Rounded Corners 4">
            <a:extLst>
              <a:ext uri="{FF2B5EF4-FFF2-40B4-BE49-F238E27FC236}">
                <a16:creationId xmlns:a16="http://schemas.microsoft.com/office/drawing/2014/main" id="{7F1E446B-E4C0-6F0D-B6C3-707FD164B5BB}"/>
              </a:ext>
            </a:extLst>
          </p:cNvPr>
          <p:cNvSpPr/>
          <p:nvPr/>
        </p:nvSpPr>
        <p:spPr>
          <a:xfrm>
            <a:off x="7524750" y="4895849"/>
            <a:ext cx="2438400" cy="7334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Key feature: MODELS</a:t>
            </a:r>
          </a:p>
        </p:txBody>
      </p:sp>
    </p:spTree>
    <p:extLst>
      <p:ext uri="{BB962C8B-B14F-4D97-AF65-F5344CB8AC3E}">
        <p14:creationId xmlns:p14="http://schemas.microsoft.com/office/powerpoint/2010/main" val="17912435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question and answer&#10;&#10;Description automatically generated">
            <a:extLst>
              <a:ext uri="{FF2B5EF4-FFF2-40B4-BE49-F238E27FC236}">
                <a16:creationId xmlns:a16="http://schemas.microsoft.com/office/drawing/2014/main" id="{3343117A-705E-57FE-53BB-056CBAF035FF}"/>
              </a:ext>
            </a:extLst>
          </p:cNvPr>
          <p:cNvPicPr>
            <a:picLocks noChangeAspect="1"/>
          </p:cNvPicPr>
          <p:nvPr/>
        </p:nvPicPr>
        <p:blipFill rotWithShape="1">
          <a:blip r:embed="rId2">
            <a:extLst>
              <a:ext uri="{28A0092B-C50C-407E-A947-70E740481C1C}">
                <a14:useLocalDpi xmlns:a14="http://schemas.microsoft.com/office/drawing/2010/main" val="0"/>
              </a:ext>
            </a:extLst>
          </a:blip>
          <a:srcRect b="6306"/>
          <a:stretch/>
        </p:blipFill>
        <p:spPr>
          <a:xfrm>
            <a:off x="457200" y="457200"/>
            <a:ext cx="11277600" cy="5943600"/>
          </a:xfrm>
          <a:prstGeom prst="rect">
            <a:avLst/>
          </a:prstGeom>
        </p:spPr>
      </p:pic>
    </p:spTree>
    <p:extLst>
      <p:ext uri="{BB962C8B-B14F-4D97-AF65-F5344CB8AC3E}">
        <p14:creationId xmlns:p14="http://schemas.microsoft.com/office/powerpoint/2010/main" val="18242387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diagram&#10;&#10;Description automatically generated">
            <a:extLst>
              <a:ext uri="{FF2B5EF4-FFF2-40B4-BE49-F238E27FC236}">
                <a16:creationId xmlns:a16="http://schemas.microsoft.com/office/drawing/2014/main" id="{0908D29C-3F72-A2A2-EB96-8AA2CF32B4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83087229"/>
      </p:ext>
    </p:extLst>
  </p:cSld>
  <p:clrMapOvr>
    <a:masterClrMapping/>
  </p:clrMapOvr>
  <p:transition>
    <p:fade/>
  </p:transition>
  <p:extLst>
    <p:ext uri="{6950BFC3-D8DA-4A85-94F7-54DA5524770B}">
      <p188:commentRel xmlns:p188="http://schemas.microsoft.com/office/powerpoint/2018/8/main" r:id="rId2"/>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6866F-3117-5E92-AB2D-C397998F47DD}"/>
              </a:ext>
            </a:extLst>
          </p:cNvPr>
          <p:cNvSpPr>
            <a:spLocks noGrp="1"/>
          </p:cNvSpPr>
          <p:nvPr>
            <p:ph type="title"/>
          </p:nvPr>
        </p:nvSpPr>
        <p:spPr/>
        <p:txBody>
          <a:bodyPr/>
          <a:lstStyle/>
          <a:p>
            <a:r>
              <a:rPr lang="en-US"/>
              <a:t>Let’s get started</a:t>
            </a:r>
          </a:p>
        </p:txBody>
      </p:sp>
      <p:sp>
        <p:nvSpPr>
          <p:cNvPr id="3" name="Content Placeholder 2">
            <a:extLst>
              <a:ext uri="{FF2B5EF4-FFF2-40B4-BE49-F238E27FC236}">
                <a16:creationId xmlns:a16="http://schemas.microsoft.com/office/drawing/2014/main" id="{8DA49930-1BE3-0ADB-630F-1783FA9E7ECD}"/>
              </a:ext>
            </a:extLst>
          </p:cNvPr>
          <p:cNvSpPr>
            <a:spLocks noGrp="1"/>
          </p:cNvSpPr>
          <p:nvPr>
            <p:ph idx="1"/>
          </p:nvPr>
        </p:nvSpPr>
        <p:spPr/>
        <p:txBody>
          <a:bodyPr/>
          <a:lstStyle/>
          <a:p>
            <a:pPr marL="0" indent="0" algn="l">
              <a:buNone/>
            </a:pPr>
            <a:r>
              <a:rPr lang="en-US" sz="2400" b="1" i="0">
                <a:solidFill>
                  <a:srgbClr val="1F2328"/>
                </a:solidFill>
                <a:effectLst/>
                <a:highlight>
                  <a:srgbClr val="FFFFFF"/>
                </a:highlight>
                <a:latin typeface="-apple-system"/>
              </a:rPr>
              <a:t>Prerequisites, you need one of these tools to connect to Azure SQL </a:t>
            </a:r>
            <a:r>
              <a:rPr lang="en-US" sz="2400" b="1">
                <a:solidFill>
                  <a:srgbClr val="1F2328"/>
                </a:solidFill>
                <a:highlight>
                  <a:srgbClr val="FFFFFF"/>
                </a:highlight>
                <a:latin typeface="-apple-system"/>
              </a:rPr>
              <a:t>Database</a:t>
            </a:r>
            <a:endParaRPr lang="en-US" sz="2400" b="1" i="0">
              <a:solidFill>
                <a:srgbClr val="1F2328"/>
              </a:solidFill>
              <a:effectLst/>
              <a:highlight>
                <a:srgbClr val="FFFFFF"/>
              </a:highlight>
              <a:latin typeface="-apple-system"/>
            </a:endParaRPr>
          </a:p>
          <a:p>
            <a:pPr algn="l">
              <a:buFont typeface="Arial" panose="020B0604020202020204" pitchFamily="34" charset="0"/>
              <a:buChar char="•"/>
            </a:pPr>
            <a:r>
              <a:rPr lang="en-US" b="0" i="0" u="sng">
                <a:solidFill>
                  <a:srgbClr val="1F2328"/>
                </a:solidFill>
                <a:effectLst/>
                <a:highlight>
                  <a:srgbClr val="FFFFFF"/>
                </a:highlight>
                <a:latin typeface="-apple-system"/>
                <a:hlinkClick r:id="rId2"/>
              </a:rPr>
              <a:t>SSMS</a:t>
            </a:r>
            <a:r>
              <a:rPr lang="en-US" b="0" i="0">
                <a:solidFill>
                  <a:srgbClr val="1F2328"/>
                </a:solidFill>
                <a:effectLst/>
                <a:highlight>
                  <a:srgbClr val="FFFFFF"/>
                </a:highlight>
                <a:latin typeface="-apple-system"/>
              </a:rPr>
              <a:t> or</a:t>
            </a:r>
            <a:endParaRPr lang="en-US" b="0" i="0">
              <a:solidFill>
                <a:srgbClr val="1F2328"/>
              </a:solidFill>
              <a:effectLst/>
              <a:highlight>
                <a:srgbClr val="FFFFFF"/>
              </a:highlight>
              <a:latin typeface="-apple-system"/>
              <a:hlinkClick r:id="rId2"/>
            </a:endParaRPr>
          </a:p>
          <a:p>
            <a:pPr algn="l">
              <a:buFont typeface="Arial" panose="020B0604020202020204" pitchFamily="34" charset="0"/>
              <a:buChar char="•"/>
            </a:pPr>
            <a:r>
              <a:rPr lang="en-US" b="0" i="0" u="sng">
                <a:solidFill>
                  <a:srgbClr val="1F2328"/>
                </a:solidFill>
                <a:effectLst/>
                <a:highlight>
                  <a:srgbClr val="FFFFFF"/>
                </a:highlight>
                <a:latin typeface="-apple-system"/>
                <a:hlinkClick r:id="rId3"/>
              </a:rPr>
              <a:t>Azure Data Studio</a:t>
            </a:r>
            <a:r>
              <a:rPr lang="en-US" b="0" i="0">
                <a:solidFill>
                  <a:srgbClr val="1F2328"/>
                </a:solidFill>
                <a:effectLst/>
                <a:highlight>
                  <a:srgbClr val="FFFFFF"/>
                </a:highlight>
                <a:latin typeface="-apple-system"/>
              </a:rPr>
              <a:t> or</a:t>
            </a:r>
          </a:p>
          <a:p>
            <a:pPr algn="l">
              <a:buFont typeface="Arial" panose="020B0604020202020204" pitchFamily="34" charset="0"/>
              <a:buChar char="•"/>
            </a:pPr>
            <a:r>
              <a:rPr lang="en-US" b="0" i="0" u="sng">
                <a:solidFill>
                  <a:srgbClr val="1F2328"/>
                </a:solidFill>
                <a:effectLst/>
                <a:highlight>
                  <a:srgbClr val="FFFFFF"/>
                </a:highlight>
                <a:latin typeface="-apple-system"/>
                <a:hlinkClick r:id="rId2"/>
              </a:rPr>
              <a:t>Visual Studio Code</a:t>
            </a:r>
            <a:r>
              <a:rPr lang="en-US" b="0" i="0">
                <a:solidFill>
                  <a:srgbClr val="1F2328"/>
                </a:solidFill>
                <a:effectLst/>
                <a:highlight>
                  <a:srgbClr val="FFFFFF"/>
                </a:highlight>
                <a:latin typeface="-apple-system"/>
              </a:rPr>
              <a:t> with </a:t>
            </a:r>
            <a:r>
              <a:rPr lang="en-US" b="0" i="0" u="sng" err="1">
                <a:solidFill>
                  <a:srgbClr val="1F2328"/>
                </a:solidFill>
                <a:effectLst/>
                <a:highlight>
                  <a:srgbClr val="FFFFFF"/>
                </a:highlight>
                <a:latin typeface="-apple-system"/>
                <a:hlinkClick r:id="rId4"/>
              </a:rPr>
              <a:t>mssql</a:t>
            </a:r>
            <a:r>
              <a:rPr lang="en-US" b="0" i="0" u="sng">
                <a:solidFill>
                  <a:srgbClr val="1F2328"/>
                </a:solidFill>
                <a:effectLst/>
                <a:highlight>
                  <a:srgbClr val="FFFFFF"/>
                </a:highlight>
                <a:latin typeface="-apple-system"/>
                <a:hlinkClick r:id="rId4"/>
              </a:rPr>
              <a:t> extension</a:t>
            </a:r>
            <a:r>
              <a:rPr lang="en-US" b="0" i="0">
                <a:solidFill>
                  <a:srgbClr val="1F2328"/>
                </a:solidFill>
                <a:effectLst/>
                <a:highlight>
                  <a:srgbClr val="FFFFFF"/>
                </a:highlight>
                <a:latin typeface="-apple-system"/>
              </a:rPr>
              <a:t> </a:t>
            </a:r>
          </a:p>
          <a:p>
            <a:pPr algn="l">
              <a:buFont typeface="Arial" panose="020B0604020202020204" pitchFamily="34" charset="0"/>
              <a:buChar char="•"/>
            </a:pPr>
            <a:endParaRPr lang="en-US">
              <a:solidFill>
                <a:srgbClr val="1F2328"/>
              </a:solidFill>
              <a:highlight>
                <a:srgbClr val="FFFFFF"/>
              </a:highlight>
              <a:latin typeface="-apple-system"/>
            </a:endParaRPr>
          </a:p>
          <a:p>
            <a:pPr algn="l">
              <a:buFont typeface="Arial" panose="020B0604020202020204" pitchFamily="34" charset="0"/>
              <a:buChar char="•"/>
            </a:pPr>
            <a:endParaRPr lang="en-US" b="0" i="0">
              <a:solidFill>
                <a:srgbClr val="1F2328"/>
              </a:solidFill>
              <a:effectLst/>
              <a:highlight>
                <a:srgbClr val="FFFFFF"/>
              </a:highlight>
              <a:latin typeface="-apple-system"/>
            </a:endParaRPr>
          </a:p>
          <a:p>
            <a:endParaRPr lang="en-US"/>
          </a:p>
        </p:txBody>
      </p:sp>
    </p:spTree>
    <p:extLst>
      <p:ext uri="{BB962C8B-B14F-4D97-AF65-F5344CB8AC3E}">
        <p14:creationId xmlns:p14="http://schemas.microsoft.com/office/powerpoint/2010/main" val="27452491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A85981-4D62-68BB-1C7D-F66C3BBA009B}"/>
            </a:ext>
          </a:extLst>
        </p:cNvPr>
        <p:cNvGrpSpPr/>
        <p:nvPr/>
      </p:nvGrpSpPr>
      <p:grpSpPr>
        <a:xfrm>
          <a:off x="0" y="0"/>
          <a:ext cx="0" cy="0"/>
          <a:chOff x="0" y="0"/>
          <a:chExt cx="0" cy="0"/>
        </a:xfrm>
      </p:grpSpPr>
      <p:sp useBgFill="1">
        <p:nvSpPr>
          <p:cNvPr id="2056" name="Rectangle 2055">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058" name="Rectangle 2057">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0" name="Rectangle 2059">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Rectangle 2061">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4" name="Rectangle 2063">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786171-A8B0-796F-4775-BD4E523132B2}"/>
              </a:ext>
            </a:extLst>
          </p:cNvPr>
          <p:cNvSpPr>
            <a:spLocks noGrp="1"/>
          </p:cNvSpPr>
          <p:nvPr>
            <p:ph type="title"/>
          </p:nvPr>
        </p:nvSpPr>
        <p:spPr>
          <a:xfrm>
            <a:off x="699714" y="353160"/>
            <a:ext cx="7091300" cy="898581"/>
          </a:xfrm>
        </p:spPr>
        <p:txBody>
          <a:bodyPr vert="horz" lIns="91440" tIns="45720" rIns="91440" bIns="45720" rtlCol="0" anchor="ctr">
            <a:normAutofit fontScale="90000"/>
          </a:bodyPr>
          <a:lstStyle/>
          <a:p>
            <a:r>
              <a:rPr lang="en-US">
                <a:solidFill>
                  <a:srgbClr val="FFFFFF"/>
                </a:solidFill>
              </a:rPr>
              <a:t>SSMS</a:t>
            </a:r>
            <a:br>
              <a:rPr lang="en-US" sz="1900">
                <a:solidFill>
                  <a:srgbClr val="FFFFFF"/>
                </a:solidFill>
              </a:rPr>
            </a:br>
            <a:br>
              <a:rPr lang="en-US" sz="1900">
                <a:solidFill>
                  <a:srgbClr val="FFFFFF"/>
                </a:solidFill>
              </a:rPr>
            </a:br>
            <a:r>
              <a:rPr lang="en-US" sz="1900">
                <a:solidFill>
                  <a:srgbClr val="FFFFFF"/>
                </a:solidFill>
              </a:rPr>
              <a:t>Connect to pre-created Azure SQL DB</a:t>
            </a:r>
          </a:p>
        </p:txBody>
      </p:sp>
      <p:pic>
        <p:nvPicPr>
          <p:cNvPr id="2050" name="Picture 2">
            <a:extLst>
              <a:ext uri="{FF2B5EF4-FFF2-40B4-BE49-F238E27FC236}">
                <a16:creationId xmlns:a16="http://schemas.microsoft.com/office/drawing/2014/main" id="{CDC975C3-7530-D6ED-E565-7570EE5F036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15748" y="2111672"/>
            <a:ext cx="5698724" cy="37623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a:extLst>
              <a:ext uri="{FF2B5EF4-FFF2-40B4-BE49-F238E27FC236}">
                <a16:creationId xmlns:a16="http://schemas.microsoft.com/office/drawing/2014/main" id="{BF78F990-3C96-DC5B-7E81-F045237665A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279300" y="2111672"/>
            <a:ext cx="3656268" cy="399783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DB499FA9-6D22-63A3-6A67-E485D4D09125}"/>
              </a:ext>
            </a:extLst>
          </p:cNvPr>
          <p:cNvSpPr/>
          <p:nvPr/>
        </p:nvSpPr>
        <p:spPr>
          <a:xfrm>
            <a:off x="5229842" y="5321940"/>
            <a:ext cx="1131487" cy="552115"/>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78087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F58FEC-8CE7-0722-D524-DADB5F8E38BB}"/>
              </a:ext>
            </a:extLst>
          </p:cNvPr>
          <p:cNvSpPr>
            <a:spLocks noGrp="1"/>
          </p:cNvSpPr>
          <p:nvPr>
            <p:ph type="title"/>
          </p:nvPr>
        </p:nvSpPr>
        <p:spPr/>
        <p:txBody>
          <a:bodyPr/>
          <a:lstStyle/>
          <a:p>
            <a:r>
              <a:rPr lang="en-US"/>
              <a:t>Agenda (10 AM - 5 PM)</a:t>
            </a:r>
          </a:p>
        </p:txBody>
      </p:sp>
      <p:sp>
        <p:nvSpPr>
          <p:cNvPr id="5" name="Content Placeholder 4">
            <a:extLst>
              <a:ext uri="{FF2B5EF4-FFF2-40B4-BE49-F238E27FC236}">
                <a16:creationId xmlns:a16="http://schemas.microsoft.com/office/drawing/2014/main" id="{72E204B1-EC32-1336-C2BF-D717C0747A8B}"/>
              </a:ext>
            </a:extLst>
          </p:cNvPr>
          <p:cNvSpPr>
            <a:spLocks noGrp="1"/>
          </p:cNvSpPr>
          <p:nvPr>
            <p:ph idx="1"/>
          </p:nvPr>
        </p:nvSpPr>
        <p:spPr>
          <a:xfrm>
            <a:off x="838200" y="1624614"/>
            <a:ext cx="10515600" cy="4868261"/>
          </a:xfrm>
        </p:spPr>
        <p:txBody>
          <a:bodyPr>
            <a:normAutofit fontScale="70000" lnSpcReduction="20000"/>
          </a:bodyPr>
          <a:lstStyle/>
          <a:p>
            <a:r>
              <a:rPr lang="en-US" sz="1000"/>
              <a:t>Introductions – 10 mins</a:t>
            </a:r>
          </a:p>
          <a:p>
            <a:r>
              <a:rPr lang="en-US" sz="1000"/>
              <a:t>Gen AI Fundamentals – Bob 20 mins</a:t>
            </a:r>
          </a:p>
          <a:p>
            <a:r>
              <a:rPr lang="en-US" sz="1000">
                <a:highlight>
                  <a:srgbClr val="FFFF00"/>
                </a:highlight>
              </a:rPr>
              <a:t>AI Models – Muazma – 15 mins</a:t>
            </a:r>
          </a:p>
          <a:p>
            <a:pPr lvl="1"/>
            <a:r>
              <a:rPr lang="en-US" sz="900">
                <a:highlight>
                  <a:srgbClr val="FFFF00"/>
                </a:highlight>
              </a:rPr>
              <a:t>AI language models</a:t>
            </a:r>
          </a:p>
          <a:p>
            <a:pPr lvl="1"/>
            <a:r>
              <a:rPr lang="en-US" sz="900">
                <a:highlight>
                  <a:srgbClr val="FFFF00"/>
                </a:highlight>
              </a:rPr>
              <a:t>Embeddings</a:t>
            </a:r>
          </a:p>
          <a:p>
            <a:pPr lvl="1"/>
            <a:r>
              <a:rPr lang="en-US" sz="900"/>
              <a:t>SLMs</a:t>
            </a:r>
          </a:p>
          <a:p>
            <a:r>
              <a:rPr lang="en-US" sz="1000">
                <a:highlight>
                  <a:srgbClr val="FF00FF"/>
                </a:highlight>
              </a:rPr>
              <a:t>Getting started with SQL and AI (AI Search and Azure SQL Database) </a:t>
            </a:r>
            <a:r>
              <a:rPr lang="en-US" sz="1000"/>
              <a:t>– Bob (Demo) 30 mins</a:t>
            </a:r>
          </a:p>
          <a:p>
            <a:r>
              <a:rPr lang="en-US" sz="1000"/>
              <a:t>RAG – Muazma 1 </a:t>
            </a:r>
            <a:r>
              <a:rPr lang="en-US" sz="1000" err="1"/>
              <a:t>hr</a:t>
            </a:r>
            <a:endParaRPr lang="en-US" sz="1000"/>
          </a:p>
          <a:p>
            <a:pPr lvl="1"/>
            <a:r>
              <a:rPr lang="en-US" sz="900"/>
              <a:t>Creating embedding and storing in SQL Database</a:t>
            </a:r>
          </a:p>
          <a:p>
            <a:pPr lvl="1"/>
            <a:r>
              <a:rPr lang="en-US" sz="900">
                <a:highlight>
                  <a:srgbClr val="FFFF00"/>
                </a:highlight>
              </a:rPr>
              <a:t>Prompt</a:t>
            </a:r>
          </a:p>
          <a:p>
            <a:pPr lvl="1"/>
            <a:r>
              <a:rPr lang="en-US" sz="900">
                <a:highlight>
                  <a:srgbClr val="FFFF00"/>
                </a:highlight>
              </a:rPr>
              <a:t>Vector Search with Vector functions</a:t>
            </a:r>
          </a:p>
          <a:p>
            <a:pPr lvl="1"/>
            <a:r>
              <a:rPr lang="en-US" sz="900">
                <a:highlight>
                  <a:srgbClr val="FFFF00"/>
                </a:highlight>
              </a:rPr>
              <a:t>Hybrid Search</a:t>
            </a:r>
          </a:p>
          <a:p>
            <a:r>
              <a:rPr lang="en-US" sz="900" b="1"/>
              <a:t>LUNCH 12:15 </a:t>
            </a:r>
          </a:p>
          <a:p>
            <a:r>
              <a:rPr lang="en-US" sz="1000">
                <a:highlight>
                  <a:srgbClr val="FFFF00"/>
                </a:highlight>
              </a:rPr>
              <a:t>Content Safety  and AI language– Muazma 30 mins </a:t>
            </a:r>
          </a:p>
          <a:p>
            <a:r>
              <a:rPr lang="en-US" sz="1000"/>
              <a:t>Gen AI frameworks (Demo) – Muazma 30 mins -  2:15</a:t>
            </a:r>
          </a:p>
          <a:p>
            <a:pPr lvl="1"/>
            <a:r>
              <a:rPr lang="en-US" sz="900"/>
              <a:t>Langchain</a:t>
            </a:r>
          </a:p>
          <a:p>
            <a:pPr lvl="1"/>
            <a:r>
              <a:rPr lang="en-US" sz="900"/>
              <a:t>SK</a:t>
            </a:r>
          </a:p>
          <a:p>
            <a:r>
              <a:rPr lang="en-US" sz="1000"/>
              <a:t>Copilots (Demo) – Bob 1 hour</a:t>
            </a:r>
          </a:p>
          <a:p>
            <a:pPr lvl="1"/>
            <a:r>
              <a:rPr lang="en-US" sz="900"/>
              <a:t>Self-help</a:t>
            </a:r>
          </a:p>
          <a:p>
            <a:pPr lvl="1"/>
            <a:r>
              <a:rPr lang="en-US" sz="900"/>
              <a:t>NL2SQL</a:t>
            </a:r>
          </a:p>
          <a:p>
            <a:pPr lvl="1"/>
            <a:r>
              <a:rPr lang="en-US" sz="900"/>
              <a:t>Arc</a:t>
            </a:r>
          </a:p>
          <a:p>
            <a:r>
              <a:rPr lang="en-US" sz="1000"/>
              <a:t>BREAK 3:15- 3:30</a:t>
            </a:r>
          </a:p>
          <a:p>
            <a:r>
              <a:rPr lang="en-US" sz="1000"/>
              <a:t>Fabric (Demo) – Bob 30 mins – End by 4:00</a:t>
            </a:r>
          </a:p>
          <a:p>
            <a:pPr lvl="1"/>
            <a:r>
              <a:rPr lang="en-US" sz="900">
                <a:highlight>
                  <a:srgbClr val="FF00FF"/>
                </a:highlight>
              </a:rPr>
              <a:t>Fabric Mirroring</a:t>
            </a:r>
          </a:p>
          <a:p>
            <a:pPr lvl="1"/>
            <a:r>
              <a:rPr lang="en-US" sz="900"/>
              <a:t>Copilots</a:t>
            </a:r>
          </a:p>
          <a:p>
            <a:pPr lvl="1"/>
            <a:r>
              <a:rPr lang="en-US" sz="900"/>
              <a:t>AI skill</a:t>
            </a:r>
          </a:p>
          <a:p>
            <a:pPr lvl="1"/>
            <a:r>
              <a:rPr lang="en-US" sz="900">
                <a:highlight>
                  <a:srgbClr val="FF00FF"/>
                </a:highlight>
              </a:rPr>
              <a:t>Anna Demo - Notebook</a:t>
            </a:r>
          </a:p>
          <a:p>
            <a:pPr lvl="1"/>
            <a:r>
              <a:rPr lang="en-US" sz="900">
                <a:highlight>
                  <a:srgbClr val="FF00FF"/>
                </a:highlight>
              </a:rPr>
              <a:t>FAISS/Notebook</a:t>
            </a:r>
          </a:p>
          <a:p>
            <a:r>
              <a:rPr lang="en-US" sz="1000"/>
              <a:t>End-End 10 mins</a:t>
            </a:r>
          </a:p>
          <a:p>
            <a:r>
              <a:rPr lang="en-US" sz="1000"/>
              <a:t>Closing and Q&amp;A</a:t>
            </a:r>
          </a:p>
        </p:txBody>
      </p:sp>
    </p:spTree>
    <p:extLst>
      <p:ext uri="{BB962C8B-B14F-4D97-AF65-F5344CB8AC3E}">
        <p14:creationId xmlns:p14="http://schemas.microsoft.com/office/powerpoint/2010/main" val="18112583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6E28F808-D5B3-4390-F453-ACA13DB8BB93}"/>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Azure Data Studio</a:t>
            </a:r>
            <a:br>
              <a:rPr lang="en-US" sz="4000" kern="1200">
                <a:solidFill>
                  <a:srgbClr val="FFFFFF"/>
                </a:solidFill>
                <a:latin typeface="+mj-lt"/>
                <a:ea typeface="+mj-ea"/>
                <a:cs typeface="+mj-cs"/>
              </a:rPr>
            </a:br>
            <a:br>
              <a:rPr lang="en-US" sz="4000" kern="1200">
                <a:solidFill>
                  <a:srgbClr val="FFFFFF"/>
                </a:solidFill>
                <a:latin typeface="+mj-lt"/>
                <a:ea typeface="+mj-ea"/>
                <a:cs typeface="+mj-cs"/>
              </a:rPr>
            </a:br>
            <a:r>
              <a:rPr lang="en-US" sz="2000" kern="1200">
                <a:solidFill>
                  <a:srgbClr val="FFFFFF"/>
                </a:solidFill>
                <a:latin typeface="+mj-lt"/>
                <a:ea typeface="+mj-ea"/>
                <a:cs typeface="+mj-cs"/>
              </a:rPr>
              <a:t>Connect to pre-created Azure SQL DB</a:t>
            </a:r>
            <a:endParaRPr lang="en-US" sz="4000" kern="1200">
              <a:solidFill>
                <a:srgbClr val="FFFFFF"/>
              </a:solidFill>
              <a:latin typeface="+mj-lt"/>
              <a:ea typeface="+mj-ea"/>
              <a:cs typeface="+mj-cs"/>
            </a:endParaRPr>
          </a:p>
        </p:txBody>
      </p:sp>
      <p:pic>
        <p:nvPicPr>
          <p:cNvPr id="3074" name="Picture 1">
            <a:extLst>
              <a:ext uri="{FF2B5EF4-FFF2-40B4-BE49-F238E27FC236}">
                <a16:creationId xmlns:a16="http://schemas.microsoft.com/office/drawing/2014/main" id="{953AB951-7EF3-C987-53F1-938825A3AD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0674" y="715232"/>
            <a:ext cx="5629275" cy="575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56506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A2785-C3BD-0BC3-57DC-DBCF85B6C50D}"/>
              </a:ext>
            </a:extLst>
          </p:cNvPr>
          <p:cNvSpPr>
            <a:spLocks noGrp="1"/>
          </p:cNvSpPr>
          <p:nvPr>
            <p:ph type="title"/>
          </p:nvPr>
        </p:nvSpPr>
        <p:spPr/>
        <p:txBody>
          <a:bodyPr/>
          <a:lstStyle/>
          <a:p>
            <a:r>
              <a:rPr lang="en-US"/>
              <a:t>DB information</a:t>
            </a:r>
          </a:p>
        </p:txBody>
      </p:sp>
      <p:sp>
        <p:nvSpPr>
          <p:cNvPr id="3" name="Content Placeholder 2">
            <a:extLst>
              <a:ext uri="{FF2B5EF4-FFF2-40B4-BE49-F238E27FC236}">
                <a16:creationId xmlns:a16="http://schemas.microsoft.com/office/drawing/2014/main" id="{BA3F1F1D-036E-D39A-4DA9-C7C9E2361125}"/>
              </a:ext>
            </a:extLst>
          </p:cNvPr>
          <p:cNvSpPr>
            <a:spLocks noGrp="1"/>
          </p:cNvSpPr>
          <p:nvPr>
            <p:ph idx="1"/>
          </p:nvPr>
        </p:nvSpPr>
        <p:spPr/>
        <p:txBody>
          <a:bodyPr/>
          <a:lstStyle/>
          <a:p>
            <a:pPr marL="0" marR="0" indent="0">
              <a:spcBef>
                <a:spcPts val="0"/>
              </a:spcBef>
              <a:spcAft>
                <a:spcPts val="0"/>
              </a:spcAft>
              <a:buNone/>
            </a:pPr>
            <a:r>
              <a:rPr lang="en-US" sz="2800">
                <a:effectLst/>
                <a:latin typeface="Aptos" panose="020B0004020202020204" pitchFamily="34" charset="0"/>
                <a:ea typeface="DengXian" panose="02010600030101010101" pitchFamily="2" charset="-122"/>
                <a:cs typeface="Aptos" panose="020B0004020202020204" pitchFamily="34" charset="0"/>
              </a:rPr>
              <a:t>All users are added to one Database</a:t>
            </a:r>
          </a:p>
          <a:p>
            <a:pPr marL="0" marR="0" indent="0">
              <a:spcBef>
                <a:spcPts val="0"/>
              </a:spcBef>
              <a:spcAft>
                <a:spcPts val="0"/>
              </a:spcAft>
              <a:buNone/>
            </a:pPr>
            <a:r>
              <a:rPr lang="en-US" sz="2800">
                <a:effectLst/>
                <a:latin typeface="Aptos" panose="020B0004020202020204" pitchFamily="34" charset="0"/>
                <a:ea typeface="DengXian" panose="02010600030101010101" pitchFamily="2" charset="-122"/>
                <a:cs typeface="Aptos" panose="020B0004020202020204" pitchFamily="34" charset="0"/>
              </a:rPr>
              <a:t> </a:t>
            </a:r>
          </a:p>
          <a:p>
            <a:pPr marL="0" marR="0">
              <a:spcBef>
                <a:spcPts val="0"/>
              </a:spcBef>
              <a:spcAft>
                <a:spcPts val="0"/>
              </a:spcAft>
            </a:pPr>
            <a:r>
              <a:rPr lang="en-US">
                <a:latin typeface="Aptos" panose="020B0004020202020204" pitchFamily="34" charset="0"/>
                <a:ea typeface="DengXian" panose="02010600030101010101" pitchFamily="2" charset="-122"/>
                <a:cs typeface="Aptos" panose="020B0004020202020204" pitchFamily="34" charset="0"/>
              </a:rPr>
              <a:t>S</a:t>
            </a:r>
            <a:r>
              <a:rPr lang="en-US" sz="2800">
                <a:effectLst/>
                <a:latin typeface="Aptos" panose="020B0004020202020204" pitchFamily="34" charset="0"/>
                <a:ea typeface="DengXian" panose="02010600030101010101" pitchFamily="2" charset="-122"/>
                <a:cs typeface="Aptos" panose="020B0004020202020204" pitchFamily="34" charset="0"/>
              </a:rPr>
              <a:t>erver name: </a:t>
            </a:r>
            <a:r>
              <a:rPr lang="en-US" sz="2800" b="1">
                <a:effectLst/>
                <a:latin typeface="Aptos" panose="020B0004020202020204" pitchFamily="34" charset="0"/>
                <a:ea typeface="DengXian" panose="02010600030101010101" pitchFamily="2" charset="-122"/>
                <a:cs typeface="Aptos" panose="020B0004020202020204" pitchFamily="34" charset="0"/>
              </a:rPr>
              <a:t>sqlaiwkserver.database.windows.net</a:t>
            </a:r>
            <a:endParaRPr lang="en-US" sz="2800">
              <a:effectLst/>
              <a:latin typeface="Aptos" panose="020B0004020202020204" pitchFamily="34" charset="0"/>
              <a:ea typeface="DengXian" panose="02010600030101010101" pitchFamily="2" charset="-122"/>
              <a:cs typeface="Aptos" panose="020B0004020202020204" pitchFamily="34" charset="0"/>
            </a:endParaRPr>
          </a:p>
          <a:p>
            <a:pPr marL="0" marR="152400">
              <a:lnSpc>
                <a:spcPts val="2100"/>
              </a:lnSpc>
              <a:spcBef>
                <a:spcPts val="0"/>
              </a:spcBef>
              <a:spcAft>
                <a:spcPts val="0"/>
              </a:spcAft>
            </a:pPr>
            <a:r>
              <a:rPr lang="en-US">
                <a:solidFill>
                  <a:srgbClr val="000000"/>
                </a:solidFill>
                <a:highlight>
                  <a:srgbClr val="FFFFFF"/>
                </a:highlight>
                <a:latin typeface="Aptos" panose="020B0004020202020204" pitchFamily="34" charset="0"/>
                <a:ea typeface="DengXian" panose="02010600030101010101" pitchFamily="2" charset="-122"/>
                <a:cs typeface="Aptos" panose="020B0004020202020204" pitchFamily="34" charset="0"/>
              </a:rPr>
              <a:t>D</a:t>
            </a:r>
            <a:r>
              <a:rPr lang="en-US" sz="2800">
                <a:solidFill>
                  <a:srgbClr val="000000"/>
                </a:solidFill>
                <a:effectLst/>
                <a:highlight>
                  <a:srgbClr val="FFFFFF"/>
                </a:highlight>
                <a:latin typeface="Aptos" panose="020B0004020202020204" pitchFamily="34" charset="0"/>
                <a:ea typeface="DengXian" panose="02010600030101010101" pitchFamily="2" charset="-122"/>
                <a:cs typeface="Aptos" panose="020B0004020202020204" pitchFamily="34" charset="0"/>
              </a:rPr>
              <a:t>atabase: </a:t>
            </a:r>
            <a:r>
              <a:rPr lang="en-US" b="1">
                <a:latin typeface="Aptos" panose="020B0004020202020204" pitchFamily="34" charset="0"/>
                <a:ea typeface="DengXian" panose="02010600030101010101" pitchFamily="2" charset="-122"/>
              </a:rPr>
              <a:t>sqlaiworkshop1</a:t>
            </a:r>
            <a:r>
              <a:rPr lang="en-US" sz="1800">
                <a:effectLst/>
                <a:latin typeface="Aptos" panose="020B0004020202020204" pitchFamily="34" charset="0"/>
                <a:ea typeface="DengXian" panose="02010600030101010101" pitchFamily="2" charset="-122"/>
                <a:cs typeface="Aptos" panose="020B0004020202020204" pitchFamily="34" charset="0"/>
              </a:rPr>
              <a:t> </a:t>
            </a:r>
            <a:endParaRPr lang="en-US" b="1">
              <a:solidFill>
                <a:srgbClr val="000000"/>
              </a:solidFill>
              <a:highlight>
                <a:srgbClr val="FFFFFF"/>
              </a:highlight>
              <a:latin typeface="Aptos" panose="020B0004020202020204" pitchFamily="34" charset="0"/>
              <a:ea typeface="DengXian" panose="02010600030101010101" pitchFamily="2" charset="-122"/>
              <a:cs typeface="Aptos" panose="020B0004020202020204" pitchFamily="34" charset="0"/>
            </a:endParaRPr>
          </a:p>
          <a:p>
            <a:pPr marL="0" marR="152400">
              <a:lnSpc>
                <a:spcPts val="2100"/>
              </a:lnSpc>
              <a:spcBef>
                <a:spcPts val="0"/>
              </a:spcBef>
              <a:spcAft>
                <a:spcPts val="0"/>
              </a:spcAft>
            </a:pPr>
            <a:r>
              <a:rPr lang="en-US">
                <a:solidFill>
                  <a:srgbClr val="000000"/>
                </a:solidFill>
                <a:highlight>
                  <a:srgbClr val="FFFFFF"/>
                </a:highlight>
                <a:latin typeface="Aptos" panose="020B0004020202020204" pitchFamily="34" charset="0"/>
                <a:ea typeface="DengXian" panose="02010600030101010101" pitchFamily="2" charset="-122"/>
              </a:rPr>
              <a:t>Login: </a:t>
            </a:r>
            <a:r>
              <a:rPr lang="en-US" b="1">
                <a:latin typeface="Aptos" panose="020B0004020202020204" pitchFamily="34" charset="0"/>
                <a:ea typeface="DengXian" panose="02010600030101010101" pitchFamily="2" charset="-122"/>
              </a:rPr>
              <a:t>User1</a:t>
            </a:r>
          </a:p>
          <a:p>
            <a:pPr marL="0" marR="152400">
              <a:lnSpc>
                <a:spcPts val="2100"/>
              </a:lnSpc>
              <a:spcBef>
                <a:spcPts val="0"/>
              </a:spcBef>
              <a:spcAft>
                <a:spcPts val="0"/>
              </a:spcAft>
            </a:pPr>
            <a:r>
              <a:rPr lang="en-US">
                <a:latin typeface="Aptos" panose="020B0004020202020204" pitchFamily="34" charset="0"/>
                <a:ea typeface="DengXian" panose="02010600030101010101" pitchFamily="2" charset="-122"/>
              </a:rPr>
              <a:t>Authentication</a:t>
            </a:r>
            <a:r>
              <a:rPr lang="en-US" sz="2800">
                <a:solidFill>
                  <a:srgbClr val="000000"/>
                </a:solidFill>
                <a:effectLst/>
                <a:highlight>
                  <a:srgbClr val="FFFFFF"/>
                </a:highlight>
                <a:latin typeface="Aptos" panose="020B0004020202020204" pitchFamily="34" charset="0"/>
                <a:ea typeface="DengXian" panose="02010600030101010101" pitchFamily="2" charset="-122"/>
                <a:cs typeface="Aptos" panose="020B0004020202020204" pitchFamily="34" charset="0"/>
              </a:rPr>
              <a:t>:</a:t>
            </a:r>
            <a:r>
              <a:rPr lang="en-US" b="1">
                <a:latin typeface="Aptos" panose="020B0004020202020204" pitchFamily="34" charset="0"/>
                <a:ea typeface="DengXian" panose="02010600030101010101" pitchFamily="2" charset="-122"/>
              </a:rPr>
              <a:t> SQL Server Authentication</a:t>
            </a:r>
          </a:p>
          <a:p>
            <a:endParaRPr lang="en-US"/>
          </a:p>
        </p:txBody>
      </p:sp>
    </p:spTree>
    <p:extLst>
      <p:ext uri="{BB962C8B-B14F-4D97-AF65-F5344CB8AC3E}">
        <p14:creationId xmlns:p14="http://schemas.microsoft.com/office/powerpoint/2010/main" val="21194959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E685CB16-D886-3B54-39C2-ECF8DF7583A9}"/>
              </a:ext>
            </a:extLst>
          </p:cNvPr>
          <p:cNvSpPr>
            <a:spLocks noGrp="1"/>
          </p:cNvSpPr>
          <p:nvPr>
            <p:ph type="title"/>
          </p:nvPr>
        </p:nvSpPr>
        <p:spPr>
          <a:xfrm>
            <a:off x="260350" y="2767106"/>
            <a:ext cx="3280519" cy="3071906"/>
          </a:xfrm>
        </p:spPr>
        <p:txBody>
          <a:bodyPr vert="horz" lIns="91440" tIns="45720" rIns="91440" bIns="45720" rtlCol="0" anchor="t">
            <a:normAutofit/>
          </a:bodyPr>
          <a:lstStyle/>
          <a:p>
            <a:r>
              <a:rPr lang="en-US" sz="4000" kern="1200">
                <a:solidFill>
                  <a:srgbClr val="FFFFFF"/>
                </a:solidFill>
                <a:latin typeface="+mj-lt"/>
                <a:ea typeface="+mj-ea"/>
                <a:cs typeface="+mj-cs"/>
              </a:rPr>
              <a:t>GitHub</a:t>
            </a:r>
            <a:br>
              <a:rPr lang="en-US" sz="4000" kern="1200">
                <a:solidFill>
                  <a:srgbClr val="FFFFFF"/>
                </a:solidFill>
                <a:latin typeface="+mj-lt"/>
                <a:ea typeface="+mj-ea"/>
                <a:cs typeface="+mj-cs"/>
              </a:rPr>
            </a:br>
            <a:r>
              <a:rPr kumimoji="0" lang="en-US" sz="14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aka.ms/</a:t>
            </a:r>
            <a:r>
              <a:rPr kumimoji="0" lang="en-US" sz="1400" b="1"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rPr>
              <a:t>sqlaiworkshop</a:t>
            </a:r>
            <a:endParaRPr lang="en-US" sz="4000" kern="1200">
              <a:solidFill>
                <a:schemeClr val="bg1"/>
              </a:solidFill>
              <a:latin typeface="+mj-lt"/>
              <a:ea typeface="+mj-ea"/>
              <a:cs typeface="+mj-cs"/>
            </a:endParaRPr>
          </a:p>
        </p:txBody>
      </p:sp>
      <p:pic>
        <p:nvPicPr>
          <p:cNvPr id="11" name="Picture 10">
            <a:extLst>
              <a:ext uri="{FF2B5EF4-FFF2-40B4-BE49-F238E27FC236}">
                <a16:creationId xmlns:a16="http://schemas.microsoft.com/office/drawing/2014/main" id="{3351CD41-004E-6841-B177-94CD6F1AFD5C}"/>
              </a:ext>
            </a:extLst>
          </p:cNvPr>
          <p:cNvPicPr>
            <a:picLocks noChangeAspect="1"/>
          </p:cNvPicPr>
          <p:nvPr/>
        </p:nvPicPr>
        <p:blipFill>
          <a:blip r:embed="rId2"/>
          <a:stretch>
            <a:fillRect/>
          </a:stretch>
        </p:blipFill>
        <p:spPr>
          <a:xfrm>
            <a:off x="4307356" y="17819"/>
            <a:ext cx="8040978" cy="6858000"/>
          </a:xfrm>
          <a:prstGeom prst="rect">
            <a:avLst/>
          </a:prstGeom>
        </p:spPr>
      </p:pic>
      <p:sp>
        <p:nvSpPr>
          <p:cNvPr id="7" name="Rectangle 6">
            <a:extLst>
              <a:ext uri="{FF2B5EF4-FFF2-40B4-BE49-F238E27FC236}">
                <a16:creationId xmlns:a16="http://schemas.microsoft.com/office/drawing/2014/main" id="{79EB951F-ECFA-0232-0722-30820FE8797D}"/>
              </a:ext>
            </a:extLst>
          </p:cNvPr>
          <p:cNvSpPr/>
          <p:nvPr/>
        </p:nvSpPr>
        <p:spPr bwMode="auto">
          <a:xfrm>
            <a:off x="293687" y="5703364"/>
            <a:ext cx="11343533" cy="5948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Use </a:t>
            </a: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aka.ms/</a:t>
            </a:r>
            <a:r>
              <a:rPr kumimoji="0" lang="en-US" sz="1800" b="1"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rPr>
              <a:t>sqlaiworkshop</a:t>
            </a: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 </a:t>
            </a:r>
            <a:r>
              <a:rPr kumimoji="0" lang="en-US" sz="18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for all lab instructions</a:t>
            </a:r>
          </a:p>
        </p:txBody>
      </p:sp>
    </p:spTree>
    <p:extLst>
      <p:ext uri="{BB962C8B-B14F-4D97-AF65-F5344CB8AC3E}">
        <p14:creationId xmlns:p14="http://schemas.microsoft.com/office/powerpoint/2010/main" val="21563024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Rectangle 4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C81C1F-7DF4-FC2D-D6CB-56996490CCAA}"/>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API keys</a:t>
            </a:r>
          </a:p>
        </p:txBody>
      </p:sp>
      <p:sp>
        <p:nvSpPr>
          <p:cNvPr id="3" name="Content Placeholder 2">
            <a:extLst>
              <a:ext uri="{FF2B5EF4-FFF2-40B4-BE49-F238E27FC236}">
                <a16:creationId xmlns:a16="http://schemas.microsoft.com/office/drawing/2014/main" id="{FDFCEEB7-F8A0-94E8-F536-D48B69ED2620}"/>
              </a:ext>
            </a:extLst>
          </p:cNvPr>
          <p:cNvSpPr>
            <a:spLocks noGrp="1"/>
          </p:cNvSpPr>
          <p:nvPr>
            <p:ph idx="1"/>
          </p:nvPr>
        </p:nvSpPr>
        <p:spPr>
          <a:xfrm>
            <a:off x="4581727" y="649480"/>
            <a:ext cx="3025303" cy="5546047"/>
          </a:xfrm>
        </p:spPr>
        <p:txBody>
          <a:bodyPr anchor="ctr">
            <a:normAutofit/>
          </a:bodyPr>
          <a:lstStyle/>
          <a:p>
            <a:endParaRPr lang="en-US" sz="2000"/>
          </a:p>
          <a:p>
            <a:endParaRPr lang="en-US" sz="2000"/>
          </a:p>
          <a:p>
            <a:pPr marL="0" indent="0">
              <a:buNone/>
            </a:pPr>
            <a:r>
              <a:rPr lang="en-US" sz="2000"/>
              <a:t>In the config.txt </a:t>
            </a:r>
          </a:p>
          <a:p>
            <a:pPr marL="0" indent="0">
              <a:buNone/>
            </a:pPr>
            <a:r>
              <a:rPr lang="en-US" sz="2000"/>
              <a:t>[AI Models Codespaces]</a:t>
            </a:r>
          </a:p>
        </p:txBody>
      </p:sp>
      <p:pic>
        <p:nvPicPr>
          <p:cNvPr id="7" name="Picture 6">
            <a:extLst>
              <a:ext uri="{FF2B5EF4-FFF2-40B4-BE49-F238E27FC236}">
                <a16:creationId xmlns:a16="http://schemas.microsoft.com/office/drawing/2014/main" id="{0B9568D0-99F3-A739-A2A4-FBC2A61CD68D}"/>
              </a:ext>
            </a:extLst>
          </p:cNvPr>
          <p:cNvPicPr>
            <a:picLocks noChangeAspect="1"/>
          </p:cNvPicPr>
          <p:nvPr/>
        </p:nvPicPr>
        <p:blipFill>
          <a:blip r:embed="rId2"/>
          <a:stretch>
            <a:fillRect/>
          </a:stretch>
        </p:blipFill>
        <p:spPr>
          <a:xfrm>
            <a:off x="8109502" y="998887"/>
            <a:ext cx="3615776" cy="4872104"/>
          </a:xfrm>
          <a:prstGeom prst="rect">
            <a:avLst/>
          </a:prstGeom>
        </p:spPr>
      </p:pic>
      <p:sp>
        <p:nvSpPr>
          <p:cNvPr id="5" name="Rectangle 4">
            <a:extLst>
              <a:ext uri="{FF2B5EF4-FFF2-40B4-BE49-F238E27FC236}">
                <a16:creationId xmlns:a16="http://schemas.microsoft.com/office/drawing/2014/main" id="{406039CA-4FF6-5C6C-857F-0E14FEB9420D}"/>
              </a:ext>
            </a:extLst>
          </p:cNvPr>
          <p:cNvSpPr/>
          <p:nvPr/>
        </p:nvSpPr>
        <p:spPr bwMode="auto">
          <a:xfrm>
            <a:off x="293687" y="5703364"/>
            <a:ext cx="11604625" cy="5948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ts val="600"/>
              </a:spcAft>
              <a:buClrTx/>
              <a:buSzTx/>
              <a:buFontTx/>
              <a:buNone/>
              <a:tabLst/>
              <a:defRPr/>
            </a:pPr>
            <a:r>
              <a:rPr kumimoji="0" lang="en-US"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Use </a:t>
            </a:r>
            <a:r>
              <a:rPr kumimoji="0" lang="en-US"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aka.ms/</a:t>
            </a:r>
            <a:r>
              <a:rPr kumimoji="0" lang="en-US" b="1"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rPr>
              <a:t>sqlaiworkshop</a:t>
            </a:r>
            <a:r>
              <a:rPr kumimoji="0" lang="en-US"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 </a:t>
            </a:r>
            <a:r>
              <a:rPr kumimoji="0" lang="en-US"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for all lab instructions</a:t>
            </a:r>
          </a:p>
        </p:txBody>
      </p:sp>
    </p:spTree>
    <p:extLst>
      <p:ext uri="{BB962C8B-B14F-4D97-AF65-F5344CB8AC3E}">
        <p14:creationId xmlns:p14="http://schemas.microsoft.com/office/powerpoint/2010/main" val="31302616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6C032-4F5C-6F0C-0F51-EC12A9B29888}"/>
              </a:ext>
            </a:extLst>
          </p:cNvPr>
          <p:cNvSpPr>
            <a:spLocks noGrp="1"/>
          </p:cNvSpPr>
          <p:nvPr>
            <p:ph type="title"/>
          </p:nvPr>
        </p:nvSpPr>
        <p:spPr/>
        <p:txBody>
          <a:bodyPr/>
          <a:lstStyle/>
          <a:p>
            <a:r>
              <a:rPr lang="en-US"/>
              <a:t>Hands-on Lab</a:t>
            </a:r>
          </a:p>
        </p:txBody>
      </p:sp>
      <p:sp>
        <p:nvSpPr>
          <p:cNvPr id="3" name="Content Placeholder 2">
            <a:extLst>
              <a:ext uri="{FF2B5EF4-FFF2-40B4-BE49-F238E27FC236}">
                <a16:creationId xmlns:a16="http://schemas.microsoft.com/office/drawing/2014/main" id="{BE3DED7F-D916-283E-994D-759B6B33316E}"/>
              </a:ext>
            </a:extLst>
          </p:cNvPr>
          <p:cNvSpPr>
            <a:spLocks noGrp="1"/>
          </p:cNvSpPr>
          <p:nvPr>
            <p:ph idx="1"/>
          </p:nvPr>
        </p:nvSpPr>
        <p:spPr/>
        <p:txBody>
          <a:bodyPr/>
          <a:lstStyle/>
          <a:p>
            <a:endParaRPr lang="en-US"/>
          </a:p>
          <a:p>
            <a:r>
              <a:rPr lang="en-US"/>
              <a:t>Create Embeddings with External REST Endpoint Invocation </a:t>
            </a:r>
          </a:p>
          <a:p>
            <a:r>
              <a:rPr lang="en-US"/>
              <a:t>Vector and Filter Search</a:t>
            </a:r>
          </a:p>
          <a:p>
            <a:r>
              <a:rPr lang="en-US"/>
              <a:t>RAG</a:t>
            </a:r>
          </a:p>
          <a:p>
            <a:r>
              <a:rPr lang="en-US"/>
              <a:t>OpenAI </a:t>
            </a:r>
            <a:r>
              <a:rPr lang="en-US" b="0" i="0">
                <a:effectLst/>
                <a:latin typeface="-apple-system"/>
              </a:rPr>
              <a:t>DALL·E 3</a:t>
            </a:r>
            <a:r>
              <a:rPr lang="en-US"/>
              <a:t> and </a:t>
            </a:r>
            <a:r>
              <a:rPr lang="en-US" b="0" i="0">
                <a:solidFill>
                  <a:srgbClr val="1F2328"/>
                </a:solidFill>
                <a:effectLst/>
                <a:latin typeface="-apple-system"/>
              </a:rPr>
              <a:t>GPT-4o</a:t>
            </a:r>
            <a:r>
              <a:rPr lang="en-US"/>
              <a:t> model</a:t>
            </a:r>
          </a:p>
          <a:p>
            <a:endParaRPr lang="en-US"/>
          </a:p>
        </p:txBody>
      </p:sp>
      <p:sp>
        <p:nvSpPr>
          <p:cNvPr id="4" name="Rectangle 3">
            <a:extLst>
              <a:ext uri="{FF2B5EF4-FFF2-40B4-BE49-F238E27FC236}">
                <a16:creationId xmlns:a16="http://schemas.microsoft.com/office/drawing/2014/main" id="{69060E12-E953-FC8B-68FC-91680C82E898}"/>
              </a:ext>
            </a:extLst>
          </p:cNvPr>
          <p:cNvSpPr/>
          <p:nvPr/>
        </p:nvSpPr>
        <p:spPr bwMode="auto">
          <a:xfrm>
            <a:off x="293687" y="5703364"/>
            <a:ext cx="11604625" cy="5948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ts val="600"/>
              </a:spcAft>
              <a:buClrTx/>
              <a:buSzTx/>
              <a:buFontTx/>
              <a:buNone/>
              <a:tabLst/>
              <a:defRPr/>
            </a:pPr>
            <a:r>
              <a:rPr kumimoji="0" lang="en-US"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Use </a:t>
            </a:r>
            <a:r>
              <a:rPr kumimoji="0" lang="en-US"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aka.ms/</a:t>
            </a:r>
            <a:r>
              <a:rPr kumimoji="0" lang="en-US" b="1"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rPr>
              <a:t>sqlaiworkshop</a:t>
            </a:r>
            <a:r>
              <a:rPr kumimoji="0" lang="en-US"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 </a:t>
            </a:r>
            <a:r>
              <a:rPr kumimoji="0" lang="en-US"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for all lab instructions</a:t>
            </a:r>
          </a:p>
        </p:txBody>
      </p:sp>
    </p:spTree>
    <p:extLst>
      <p:ext uri="{BB962C8B-B14F-4D97-AF65-F5344CB8AC3E}">
        <p14:creationId xmlns:p14="http://schemas.microsoft.com/office/powerpoint/2010/main" val="17335701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317422-F274-3DE4-AA14-6D65FED00D2D}"/>
              </a:ext>
            </a:extLst>
          </p:cNvPr>
          <p:cNvSpPr>
            <a:spLocks noGrp="1"/>
          </p:cNvSpPr>
          <p:nvPr>
            <p:ph type="title"/>
          </p:nvPr>
        </p:nvSpPr>
        <p:spPr/>
        <p:txBody>
          <a:bodyPr/>
          <a:lstStyle/>
          <a:p>
            <a:r>
              <a:rPr lang="en-US"/>
              <a:t>Lunch Break</a:t>
            </a:r>
          </a:p>
        </p:txBody>
      </p:sp>
    </p:spTree>
    <p:extLst>
      <p:ext uri="{BB962C8B-B14F-4D97-AF65-F5344CB8AC3E}">
        <p14:creationId xmlns:p14="http://schemas.microsoft.com/office/powerpoint/2010/main" val="36933822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0362A-F32B-F433-63BF-19DBCF532403}"/>
              </a:ext>
            </a:extLst>
          </p:cNvPr>
          <p:cNvSpPr>
            <a:spLocks noGrp="1"/>
          </p:cNvSpPr>
          <p:nvPr>
            <p:ph type="title"/>
          </p:nvPr>
        </p:nvSpPr>
        <p:spPr>
          <a:xfrm>
            <a:off x="838200" y="347664"/>
            <a:ext cx="9842500" cy="1306475"/>
          </a:xfrm>
        </p:spPr>
        <p:txBody>
          <a:bodyPr vert="horz" lIns="91440" tIns="45720" rIns="91440" bIns="45720" rtlCol="0" anchor="ctr">
            <a:normAutofit/>
          </a:bodyPr>
          <a:lstStyle/>
          <a:p>
            <a:r>
              <a:rPr lang="en-US" sz="4800" kern="1200">
                <a:solidFill>
                  <a:schemeClr val="tx1"/>
                </a:solidFill>
                <a:latin typeface="+mj-lt"/>
                <a:ea typeface="+mj-ea"/>
                <a:cs typeface="+mj-cs"/>
              </a:rPr>
              <a:t>Azure AI Content Safety</a:t>
            </a:r>
            <a:br>
              <a:rPr lang="en-US" sz="4800" kern="1200">
                <a:solidFill>
                  <a:schemeClr val="tx1"/>
                </a:solidFill>
                <a:latin typeface="+mj-lt"/>
                <a:ea typeface="+mj-ea"/>
                <a:cs typeface="+mj-cs"/>
              </a:rPr>
            </a:br>
            <a:r>
              <a:rPr lang="en-US" sz="2000" kern="1200">
                <a:solidFill>
                  <a:schemeClr val="tx1"/>
                </a:solidFill>
                <a:latin typeface="+mj-lt"/>
                <a:ea typeface="+mj-ea"/>
                <a:cs typeface="+mj-cs"/>
                <a:hlinkClick r:id="rId2"/>
              </a:rPr>
              <a:t>https://learn.microsoft.com/en-us/azure/ai-services/content-safety/</a:t>
            </a:r>
            <a:r>
              <a:rPr lang="en-US" sz="2000" kern="1200">
                <a:solidFill>
                  <a:schemeClr val="tx1"/>
                </a:solidFill>
                <a:latin typeface="+mj-lt"/>
                <a:ea typeface="+mj-ea"/>
                <a:cs typeface="+mj-cs"/>
              </a:rPr>
              <a:t> </a:t>
            </a:r>
            <a:endParaRPr lang="en-US" sz="4800" kern="1200">
              <a:solidFill>
                <a:schemeClr val="tx1"/>
              </a:solidFill>
              <a:latin typeface="+mj-lt"/>
              <a:ea typeface="+mj-ea"/>
              <a:cs typeface="+mj-cs"/>
            </a:endParaRPr>
          </a:p>
        </p:txBody>
      </p:sp>
      <p:graphicFrame>
        <p:nvGraphicFramePr>
          <p:cNvPr id="4" name="Content Placeholder 3">
            <a:extLst>
              <a:ext uri="{FF2B5EF4-FFF2-40B4-BE49-F238E27FC236}">
                <a16:creationId xmlns:a16="http://schemas.microsoft.com/office/drawing/2014/main" id="{9BB01A9F-F3E1-BC4D-A3C4-1DB83261FFB5}"/>
              </a:ext>
            </a:extLst>
          </p:cNvPr>
          <p:cNvGraphicFramePr>
            <a:graphicFrameLocks noGrp="1"/>
          </p:cNvGraphicFramePr>
          <p:nvPr>
            <p:ph idx="1"/>
            <p:extLst>
              <p:ext uri="{D42A27DB-BD31-4B8C-83A1-F6EECF244321}">
                <p14:modId xmlns:p14="http://schemas.microsoft.com/office/powerpoint/2010/main" val="2608842827"/>
              </p:ext>
            </p:extLst>
          </p:nvPr>
        </p:nvGraphicFramePr>
        <p:xfrm>
          <a:off x="838200" y="1773229"/>
          <a:ext cx="9912517" cy="4528481"/>
        </p:xfrm>
        <a:graphic>
          <a:graphicData uri="http://schemas.openxmlformats.org/drawingml/2006/table">
            <a:tbl>
              <a:tblPr>
                <a:noFill/>
              </a:tblPr>
              <a:tblGrid>
                <a:gridCol w="4302263">
                  <a:extLst>
                    <a:ext uri="{9D8B030D-6E8A-4147-A177-3AD203B41FA5}">
                      <a16:colId xmlns:a16="http://schemas.microsoft.com/office/drawing/2014/main" val="779488195"/>
                    </a:ext>
                  </a:extLst>
                </a:gridCol>
                <a:gridCol w="5610254">
                  <a:extLst>
                    <a:ext uri="{9D8B030D-6E8A-4147-A177-3AD203B41FA5}">
                      <a16:colId xmlns:a16="http://schemas.microsoft.com/office/drawing/2014/main" val="241968876"/>
                    </a:ext>
                  </a:extLst>
                </a:gridCol>
              </a:tblGrid>
              <a:tr h="491250">
                <a:tc>
                  <a:txBody>
                    <a:bodyPr/>
                    <a:lstStyle/>
                    <a:p>
                      <a:r>
                        <a:rPr lang="en-US" sz="1800" b="1">
                          <a:solidFill>
                            <a:schemeClr val="tx1">
                              <a:lumMod val="75000"/>
                              <a:lumOff val="25000"/>
                            </a:schemeClr>
                          </a:solidFill>
                          <a:effectLst/>
                        </a:rPr>
                        <a:t>AI Content Safety Feature</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800" b="1">
                          <a:solidFill>
                            <a:schemeClr val="tx1">
                              <a:lumMod val="75000"/>
                              <a:lumOff val="25000"/>
                            </a:schemeClr>
                          </a:solidFill>
                          <a:effectLst/>
                        </a:rPr>
                        <a:t>Description</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235859066"/>
                  </a:ext>
                </a:extLst>
              </a:tr>
              <a:tr h="715369">
                <a:tc>
                  <a:txBody>
                    <a:bodyPr/>
                    <a:lstStyle/>
                    <a:p>
                      <a:r>
                        <a:rPr lang="en-US" sz="1500" b="1">
                          <a:solidFill>
                            <a:schemeClr val="tx1">
                              <a:lumMod val="75000"/>
                              <a:lumOff val="25000"/>
                            </a:schemeClr>
                          </a:solidFill>
                          <a:effectLst/>
                        </a:rPr>
                        <a:t>Analyze text API</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500" b="1">
                          <a:solidFill>
                            <a:schemeClr val="tx1">
                              <a:lumMod val="75000"/>
                              <a:lumOff val="25000"/>
                            </a:schemeClr>
                          </a:solidFill>
                          <a:effectLst/>
                        </a:rPr>
                        <a:t>Scans text for sexual content, violence, hate, and self harm with multi-severity levels.</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4148448695"/>
                  </a:ext>
                </a:extLst>
              </a:tr>
              <a:tr h="715369">
                <a:tc>
                  <a:txBody>
                    <a:bodyPr/>
                    <a:lstStyle/>
                    <a:p>
                      <a:r>
                        <a:rPr lang="en-US" sz="1500">
                          <a:solidFill>
                            <a:schemeClr val="tx1">
                              <a:lumMod val="75000"/>
                              <a:lumOff val="25000"/>
                            </a:schemeClr>
                          </a:solidFill>
                          <a:effectLst/>
                        </a:rPr>
                        <a:t>Analyze image API</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500">
                          <a:solidFill>
                            <a:schemeClr val="tx1">
                              <a:lumMod val="75000"/>
                              <a:lumOff val="25000"/>
                            </a:schemeClr>
                          </a:solidFill>
                          <a:effectLst/>
                        </a:rPr>
                        <a:t>Scans images for sexual content, violence, hate, and self harm with multi-severity levels.</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905882994"/>
                  </a:ext>
                </a:extLst>
              </a:tr>
              <a:tr h="715369">
                <a:tc>
                  <a:txBody>
                    <a:bodyPr/>
                    <a:lstStyle/>
                    <a:p>
                      <a:r>
                        <a:rPr lang="en-US" sz="1500" b="1">
                          <a:solidFill>
                            <a:schemeClr val="tx1">
                              <a:lumMod val="75000"/>
                              <a:lumOff val="25000"/>
                            </a:schemeClr>
                          </a:solidFill>
                          <a:effectLst/>
                        </a:rPr>
                        <a:t>Prompt Shields (preview)</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500" b="1">
                          <a:solidFill>
                            <a:schemeClr val="tx1">
                              <a:lumMod val="75000"/>
                              <a:lumOff val="25000"/>
                            </a:schemeClr>
                          </a:solidFill>
                          <a:effectLst/>
                        </a:rPr>
                        <a:t>Scans text for the risk of a User input attack on a Large Language Model.</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47652562"/>
                  </a:ext>
                </a:extLst>
              </a:tr>
              <a:tr h="945562">
                <a:tc>
                  <a:txBody>
                    <a:bodyPr/>
                    <a:lstStyle/>
                    <a:p>
                      <a:r>
                        <a:rPr lang="en-US" sz="1500">
                          <a:solidFill>
                            <a:schemeClr val="tx1">
                              <a:lumMod val="75000"/>
                              <a:lumOff val="25000"/>
                            </a:schemeClr>
                          </a:solidFill>
                          <a:effectLst/>
                        </a:rPr>
                        <a:t>Groundedness detection (preview)</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500">
                          <a:solidFill>
                            <a:schemeClr val="tx1">
                              <a:lumMod val="75000"/>
                              <a:lumOff val="25000"/>
                            </a:schemeClr>
                          </a:solidFill>
                          <a:effectLst/>
                        </a:rPr>
                        <a:t>Detects whether the text responses of large language models (LLMs) are grounded in the source materials provided by the users.</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792677783"/>
                  </a:ext>
                </a:extLst>
              </a:tr>
              <a:tr h="945562">
                <a:tc>
                  <a:txBody>
                    <a:bodyPr/>
                    <a:lstStyle/>
                    <a:p>
                      <a:r>
                        <a:rPr lang="en-US" sz="1500" b="1">
                          <a:solidFill>
                            <a:schemeClr val="tx1">
                              <a:lumMod val="75000"/>
                              <a:lumOff val="25000"/>
                            </a:schemeClr>
                          </a:solidFill>
                          <a:effectLst/>
                        </a:rPr>
                        <a:t>Protected material text detection (preview)</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500" b="1">
                          <a:solidFill>
                            <a:schemeClr val="tx1">
                              <a:lumMod val="75000"/>
                              <a:lumOff val="25000"/>
                            </a:schemeClr>
                          </a:solidFill>
                          <a:effectLst/>
                        </a:rPr>
                        <a:t>Scans AI-generated text for known text content (for example, song lyrics, articles, recipes, selected web content).</a:t>
                      </a:r>
                    </a:p>
                  </a:txBody>
                  <a:tcPr marL="209098" marR="156824" marT="104549" marB="104549"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65027220"/>
                  </a:ext>
                </a:extLst>
              </a:tr>
            </a:tbl>
          </a:graphicData>
        </a:graphic>
      </p:graphicFrame>
      <p:pic>
        <p:nvPicPr>
          <p:cNvPr id="4098" name="Picture 2" descr="A picture of the AI Language logo">
            <a:extLst>
              <a:ext uri="{FF2B5EF4-FFF2-40B4-BE49-F238E27FC236}">
                <a16:creationId xmlns:a16="http://schemas.microsoft.com/office/drawing/2014/main" id="{A2FF3D05-6EB1-491F-630A-AE80BA2E0C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9276" y="228574"/>
            <a:ext cx="1258824" cy="1258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2591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E7CC6-0B31-A9A2-513F-D9139A78D54E}"/>
              </a:ext>
            </a:extLst>
          </p:cNvPr>
          <p:cNvSpPr>
            <a:spLocks noGrp="1"/>
          </p:cNvSpPr>
          <p:nvPr>
            <p:ph type="title"/>
          </p:nvPr>
        </p:nvSpPr>
        <p:spPr>
          <a:xfrm>
            <a:off x="838200" y="347664"/>
            <a:ext cx="9759950" cy="1306475"/>
          </a:xfrm>
        </p:spPr>
        <p:txBody>
          <a:bodyPr vert="horz" lIns="91440" tIns="45720" rIns="91440" bIns="45720" rtlCol="0" anchor="ctr">
            <a:normAutofit/>
          </a:bodyPr>
          <a:lstStyle/>
          <a:p>
            <a:r>
              <a:rPr lang="en-US" sz="5200" kern="1200">
                <a:solidFill>
                  <a:schemeClr val="tx1"/>
                </a:solidFill>
                <a:latin typeface="+mj-lt"/>
                <a:ea typeface="+mj-ea"/>
                <a:cs typeface="+mj-cs"/>
              </a:rPr>
              <a:t>Azure AI Language</a:t>
            </a:r>
            <a:br>
              <a:rPr lang="en-US" sz="5200" kern="1200">
                <a:solidFill>
                  <a:schemeClr val="tx1"/>
                </a:solidFill>
                <a:latin typeface="+mj-lt"/>
                <a:ea typeface="+mj-ea"/>
                <a:cs typeface="+mj-cs"/>
              </a:rPr>
            </a:br>
            <a:r>
              <a:rPr lang="en-US" sz="2000" kern="1200">
                <a:solidFill>
                  <a:schemeClr val="tx1"/>
                </a:solidFill>
                <a:latin typeface="+mj-lt"/>
                <a:ea typeface="+mj-ea"/>
                <a:cs typeface="+mj-cs"/>
                <a:hlinkClick r:id="rId3"/>
              </a:rPr>
              <a:t>https://learn.microsoft.com/en-us/azure/ai-services/language-service/</a:t>
            </a:r>
            <a:r>
              <a:rPr lang="en-US" sz="2000" kern="1200">
                <a:solidFill>
                  <a:schemeClr val="tx1"/>
                </a:solidFill>
                <a:latin typeface="+mj-lt"/>
                <a:ea typeface="+mj-ea"/>
                <a:cs typeface="+mj-cs"/>
              </a:rPr>
              <a:t> </a:t>
            </a:r>
            <a:endParaRPr lang="en-US" sz="5200" kern="1200">
              <a:solidFill>
                <a:schemeClr val="tx1"/>
              </a:solidFill>
              <a:latin typeface="+mj-lt"/>
              <a:ea typeface="+mj-ea"/>
              <a:cs typeface="+mj-cs"/>
            </a:endParaRPr>
          </a:p>
        </p:txBody>
      </p:sp>
      <p:graphicFrame>
        <p:nvGraphicFramePr>
          <p:cNvPr id="4" name="Content Placeholder 3">
            <a:extLst>
              <a:ext uri="{FF2B5EF4-FFF2-40B4-BE49-F238E27FC236}">
                <a16:creationId xmlns:a16="http://schemas.microsoft.com/office/drawing/2014/main" id="{FC6A8AE5-DA24-E3AB-7E02-AEB05EB76074}"/>
              </a:ext>
            </a:extLst>
          </p:cNvPr>
          <p:cNvGraphicFramePr>
            <a:graphicFrameLocks noGrp="1"/>
          </p:cNvGraphicFramePr>
          <p:nvPr>
            <p:ph idx="1"/>
            <p:extLst>
              <p:ext uri="{D42A27DB-BD31-4B8C-83A1-F6EECF244321}">
                <p14:modId xmlns:p14="http://schemas.microsoft.com/office/powerpoint/2010/main" val="2216967106"/>
              </p:ext>
            </p:extLst>
          </p:nvPr>
        </p:nvGraphicFramePr>
        <p:xfrm>
          <a:off x="241852" y="1618844"/>
          <a:ext cx="11708295" cy="5239156"/>
        </p:xfrm>
        <a:graphic>
          <a:graphicData uri="http://schemas.openxmlformats.org/drawingml/2006/table">
            <a:tbl>
              <a:tblPr/>
              <a:tblGrid>
                <a:gridCol w="3720421">
                  <a:extLst>
                    <a:ext uri="{9D8B030D-6E8A-4147-A177-3AD203B41FA5}">
                      <a16:colId xmlns:a16="http://schemas.microsoft.com/office/drawing/2014/main" val="1302690552"/>
                    </a:ext>
                  </a:extLst>
                </a:gridCol>
                <a:gridCol w="7987874">
                  <a:extLst>
                    <a:ext uri="{9D8B030D-6E8A-4147-A177-3AD203B41FA5}">
                      <a16:colId xmlns:a16="http://schemas.microsoft.com/office/drawing/2014/main" val="267754438"/>
                    </a:ext>
                  </a:extLst>
                </a:gridCol>
              </a:tblGrid>
              <a:tr h="374081">
                <a:tc>
                  <a:txBody>
                    <a:bodyPr/>
                    <a:lstStyle/>
                    <a:p>
                      <a:r>
                        <a:rPr lang="en-US" sz="2400" b="1">
                          <a:effectLst/>
                        </a:rPr>
                        <a:t>AI Language Feature</a:t>
                      </a:r>
                    </a:p>
                  </a:txBody>
                  <a:tcPr marL="15221" marR="15221" marT="7025" marB="7025" anchor="ctr">
                    <a:lnL>
                      <a:noFill/>
                    </a:lnL>
                    <a:lnR>
                      <a:noFill/>
                    </a:lnR>
                    <a:lnT>
                      <a:noFill/>
                    </a:lnT>
                    <a:lnB>
                      <a:noFill/>
                    </a:lnB>
                    <a:solidFill>
                      <a:srgbClr val="FFFFFF"/>
                    </a:solidFill>
                  </a:tcPr>
                </a:tc>
                <a:tc>
                  <a:txBody>
                    <a:bodyPr/>
                    <a:lstStyle/>
                    <a:p>
                      <a:r>
                        <a:rPr lang="en-US" sz="2400" b="1">
                          <a:effectLst/>
                        </a:rPr>
                        <a:t>Description</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1095009573"/>
                  </a:ext>
                </a:extLst>
              </a:tr>
              <a:tr h="767439">
                <a:tc>
                  <a:txBody>
                    <a:bodyPr/>
                    <a:lstStyle/>
                    <a:p>
                      <a:r>
                        <a:rPr lang="en-US" sz="1600" b="1">
                          <a:effectLst/>
                        </a:rPr>
                        <a:t>Personally identifying (PII) and health (PHI) information detection</a:t>
                      </a:r>
                    </a:p>
                  </a:txBody>
                  <a:tcPr marL="15221" marR="15221" marT="7025" marB="7025" anchor="ctr">
                    <a:lnL>
                      <a:noFill/>
                    </a:lnL>
                    <a:lnR>
                      <a:noFill/>
                    </a:lnR>
                    <a:lnT>
                      <a:noFill/>
                    </a:lnT>
                    <a:lnB>
                      <a:noFill/>
                    </a:lnB>
                    <a:solidFill>
                      <a:srgbClr val="FFFFFF"/>
                    </a:solidFill>
                  </a:tcPr>
                </a:tc>
                <a:tc>
                  <a:txBody>
                    <a:bodyPr/>
                    <a:lstStyle/>
                    <a:p>
                      <a:r>
                        <a:rPr lang="en-US" sz="1600" b="1">
                          <a:effectLst/>
                        </a:rPr>
                        <a:t>PII detection is a preconfigured feature that identifies, categorizes, and redacts sensitive information in both unstructured text documents, and conversation transcripts. For example: phone numbers, email addresses, forms of identification, and more.</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4285328251"/>
                  </a:ext>
                </a:extLst>
              </a:tr>
              <a:tr h="767439">
                <a:tc>
                  <a:txBody>
                    <a:bodyPr/>
                    <a:lstStyle/>
                    <a:p>
                      <a:r>
                        <a:rPr lang="en-US" sz="1600" b="1">
                          <a:effectLst/>
                        </a:rPr>
                        <a:t>Language detection</a:t>
                      </a:r>
                    </a:p>
                  </a:txBody>
                  <a:tcPr marL="15221" marR="15221" marT="7025" marB="7025" anchor="ctr">
                    <a:lnL>
                      <a:noFill/>
                    </a:lnL>
                    <a:lnR>
                      <a:noFill/>
                    </a:lnR>
                    <a:lnT>
                      <a:noFill/>
                    </a:lnT>
                    <a:lnB>
                      <a:noFill/>
                    </a:lnB>
                    <a:solidFill>
                      <a:srgbClr val="FFFFFF"/>
                    </a:solidFill>
                  </a:tcPr>
                </a:tc>
                <a:tc>
                  <a:txBody>
                    <a:bodyPr/>
                    <a:lstStyle/>
                    <a:p>
                      <a:r>
                        <a:rPr lang="en-US" sz="1600" b="1">
                          <a:effectLst/>
                        </a:rPr>
                        <a:t>Language detection is a preconfigured feature that can detect the language a document is written in and returns a language code for a wide range of languages, variants, dialects, and some regional/cultural languages.</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651890201"/>
                  </a:ext>
                </a:extLst>
              </a:tr>
              <a:tr h="767439">
                <a:tc>
                  <a:txBody>
                    <a:bodyPr/>
                    <a:lstStyle/>
                    <a:p>
                      <a:r>
                        <a:rPr lang="en-US" sz="1600" b="1">
                          <a:effectLst/>
                        </a:rPr>
                        <a:t>Sentiment Analysis and opinion mining</a:t>
                      </a:r>
                    </a:p>
                  </a:txBody>
                  <a:tcPr marL="15221" marR="15221" marT="7025" marB="7025" anchor="ctr">
                    <a:lnL>
                      <a:noFill/>
                    </a:lnL>
                    <a:lnR>
                      <a:noFill/>
                    </a:lnR>
                    <a:lnT>
                      <a:noFill/>
                    </a:lnT>
                    <a:lnB>
                      <a:noFill/>
                    </a:lnB>
                    <a:solidFill>
                      <a:srgbClr val="FFFFFF"/>
                    </a:solidFill>
                  </a:tcPr>
                </a:tc>
                <a:tc>
                  <a:txBody>
                    <a:bodyPr/>
                    <a:lstStyle/>
                    <a:p>
                      <a:r>
                        <a:rPr lang="en-US" sz="1600" b="1">
                          <a:effectLst/>
                        </a:rPr>
                        <a:t>Sentiment analysis and opinion mining are preconfigured features that help you find out what people think of your brand or topic by mining text for clues about positive or negative sentiment and can associate them with specific aspects of the text.</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734344952"/>
                  </a:ext>
                </a:extLst>
              </a:tr>
              <a:tr h="1017757">
                <a:tc>
                  <a:txBody>
                    <a:bodyPr/>
                    <a:lstStyle/>
                    <a:p>
                      <a:r>
                        <a:rPr lang="en-US" sz="1600" b="1">
                          <a:effectLst/>
                        </a:rPr>
                        <a:t>Summarization</a:t>
                      </a:r>
                    </a:p>
                  </a:txBody>
                  <a:tcPr marL="15221" marR="15221" marT="7025" marB="7025" anchor="ctr">
                    <a:lnL>
                      <a:noFill/>
                    </a:lnL>
                    <a:lnR>
                      <a:noFill/>
                    </a:lnR>
                    <a:lnT>
                      <a:noFill/>
                    </a:lnT>
                    <a:lnB>
                      <a:noFill/>
                    </a:lnB>
                    <a:solidFill>
                      <a:srgbClr val="FFFFFF"/>
                    </a:solidFill>
                  </a:tcPr>
                </a:tc>
                <a:tc>
                  <a:txBody>
                    <a:bodyPr/>
                    <a:lstStyle/>
                    <a:p>
                      <a:r>
                        <a:rPr lang="en-US" sz="1600" b="1">
                          <a:effectLst/>
                        </a:rPr>
                        <a:t>Summarization is a preconfigured feature that uses extractive text summarization to produce a summary of documents and conversation transcriptions. It extracts sentences that collectively represent the most important or relevant information within the original content.</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1387438899"/>
                  </a:ext>
                </a:extLst>
              </a:tr>
              <a:tr h="547665">
                <a:tc>
                  <a:txBody>
                    <a:bodyPr/>
                    <a:lstStyle/>
                    <a:p>
                      <a:r>
                        <a:rPr lang="en-US" sz="1600">
                          <a:effectLst/>
                        </a:rPr>
                        <a:t>Key phrase extraction</a:t>
                      </a:r>
                    </a:p>
                  </a:txBody>
                  <a:tcPr marL="15221" marR="15221" marT="7025" marB="7025" anchor="ctr">
                    <a:lnL>
                      <a:noFill/>
                    </a:lnL>
                    <a:lnR>
                      <a:noFill/>
                    </a:lnR>
                    <a:lnT>
                      <a:noFill/>
                    </a:lnT>
                    <a:lnB>
                      <a:noFill/>
                    </a:lnB>
                    <a:solidFill>
                      <a:srgbClr val="FFFFFF"/>
                    </a:solidFill>
                  </a:tcPr>
                </a:tc>
                <a:tc>
                  <a:txBody>
                    <a:bodyPr/>
                    <a:lstStyle/>
                    <a:p>
                      <a:r>
                        <a:rPr lang="en-US" sz="1600">
                          <a:effectLst/>
                        </a:rPr>
                        <a:t>Key phrase extraction is a preconfigured feature that evaluates and returns the main concepts in unstructured text and returns them as a list.</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1804842238"/>
                  </a:ext>
                </a:extLst>
              </a:tr>
              <a:tr h="547665">
                <a:tc>
                  <a:txBody>
                    <a:bodyPr/>
                    <a:lstStyle/>
                    <a:p>
                      <a:r>
                        <a:rPr lang="en-US" sz="1600" b="1">
                          <a:effectLst/>
                        </a:rPr>
                        <a:t>Entity linking</a:t>
                      </a:r>
                    </a:p>
                  </a:txBody>
                  <a:tcPr marL="15221" marR="15221" marT="7025" marB="7025" anchor="ctr">
                    <a:lnL>
                      <a:noFill/>
                    </a:lnL>
                    <a:lnR>
                      <a:noFill/>
                    </a:lnR>
                    <a:lnT>
                      <a:noFill/>
                    </a:lnT>
                    <a:lnB>
                      <a:noFill/>
                    </a:lnB>
                    <a:solidFill>
                      <a:srgbClr val="FFFFFF"/>
                    </a:solidFill>
                  </a:tcPr>
                </a:tc>
                <a:tc>
                  <a:txBody>
                    <a:bodyPr/>
                    <a:lstStyle/>
                    <a:p>
                      <a:r>
                        <a:rPr lang="en-US" sz="1600" b="1">
                          <a:effectLst/>
                        </a:rPr>
                        <a:t>Entity linking is a preconfigured feature that disambiguates the identity of entities (words or phrases) found in unstructured text and returns links to Wikipedia.</a:t>
                      </a:r>
                    </a:p>
                  </a:txBody>
                  <a:tcPr marL="15221" marR="15221" marT="7025" marB="7025" anchor="ctr">
                    <a:lnL>
                      <a:noFill/>
                    </a:lnL>
                    <a:lnR>
                      <a:noFill/>
                    </a:lnR>
                    <a:lnT>
                      <a:noFill/>
                    </a:lnT>
                    <a:lnB>
                      <a:noFill/>
                    </a:lnB>
                    <a:solidFill>
                      <a:srgbClr val="FFFFFF"/>
                    </a:solidFill>
                  </a:tcPr>
                </a:tc>
                <a:extLst>
                  <a:ext uri="{0D108BD9-81ED-4DB2-BD59-A6C34878D82A}">
                    <a16:rowId xmlns:a16="http://schemas.microsoft.com/office/drawing/2014/main" val="2241851218"/>
                  </a:ext>
                </a:extLst>
              </a:tr>
            </a:tbl>
          </a:graphicData>
        </a:graphic>
      </p:graphicFrame>
      <p:pic>
        <p:nvPicPr>
          <p:cNvPr id="2050" name="Picture 2" descr="A picture of the AI Language logo">
            <a:extLst>
              <a:ext uri="{FF2B5EF4-FFF2-40B4-BE49-F238E27FC236}">
                <a16:creationId xmlns:a16="http://schemas.microsoft.com/office/drawing/2014/main" id="{0100EC81-8264-30D2-A9CA-1541346B44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9416" y="347664"/>
            <a:ext cx="2374733" cy="1011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6191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09F71-2032-C91A-A9FE-798E80E52B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36DCB8-79C0-8CBC-EF4B-569D32724BF1}"/>
              </a:ext>
            </a:extLst>
          </p:cNvPr>
          <p:cNvSpPr>
            <a:spLocks noGrp="1"/>
          </p:cNvSpPr>
          <p:nvPr>
            <p:ph type="title"/>
          </p:nvPr>
        </p:nvSpPr>
        <p:spPr/>
        <p:txBody>
          <a:bodyPr/>
          <a:lstStyle/>
          <a:p>
            <a:r>
              <a:rPr lang="en-US"/>
              <a:t>Hands-on Lab</a:t>
            </a:r>
          </a:p>
        </p:txBody>
      </p:sp>
      <p:sp>
        <p:nvSpPr>
          <p:cNvPr id="3" name="Content Placeholder 2">
            <a:extLst>
              <a:ext uri="{FF2B5EF4-FFF2-40B4-BE49-F238E27FC236}">
                <a16:creationId xmlns:a16="http://schemas.microsoft.com/office/drawing/2014/main" id="{6258E44F-050A-4CFC-240C-1A992ADD2BD6}"/>
              </a:ext>
            </a:extLst>
          </p:cNvPr>
          <p:cNvSpPr>
            <a:spLocks noGrp="1"/>
          </p:cNvSpPr>
          <p:nvPr>
            <p:ph idx="1"/>
          </p:nvPr>
        </p:nvSpPr>
        <p:spPr/>
        <p:txBody>
          <a:bodyPr/>
          <a:lstStyle/>
          <a:p>
            <a:r>
              <a:rPr lang="en-US"/>
              <a:t>Content Safety</a:t>
            </a:r>
          </a:p>
          <a:p>
            <a:r>
              <a:rPr lang="en-US"/>
              <a:t>PII Entity Recognition</a:t>
            </a:r>
          </a:p>
          <a:p>
            <a:endParaRPr lang="en-US"/>
          </a:p>
        </p:txBody>
      </p:sp>
      <p:sp>
        <p:nvSpPr>
          <p:cNvPr id="4" name="Rectangle 3">
            <a:extLst>
              <a:ext uri="{FF2B5EF4-FFF2-40B4-BE49-F238E27FC236}">
                <a16:creationId xmlns:a16="http://schemas.microsoft.com/office/drawing/2014/main" id="{9CA6F217-BDCA-B52F-E3EF-7ABA2842FD0C}"/>
              </a:ext>
            </a:extLst>
          </p:cNvPr>
          <p:cNvSpPr/>
          <p:nvPr/>
        </p:nvSpPr>
        <p:spPr bwMode="auto">
          <a:xfrm>
            <a:off x="293687" y="5703364"/>
            <a:ext cx="11604625" cy="5948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Use </a:t>
            </a: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aka.ms/</a:t>
            </a:r>
            <a:r>
              <a:rPr kumimoji="0" lang="en-US" sz="1800" b="1"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rPr>
              <a:t>sqlaiworkshop</a:t>
            </a: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 </a:t>
            </a:r>
            <a:r>
              <a:rPr kumimoji="0" lang="en-US" sz="18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for all lab instructions</a:t>
            </a:r>
          </a:p>
        </p:txBody>
      </p:sp>
    </p:spTree>
    <p:extLst>
      <p:ext uri="{BB962C8B-B14F-4D97-AF65-F5344CB8AC3E}">
        <p14:creationId xmlns:p14="http://schemas.microsoft.com/office/powerpoint/2010/main" val="32801874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9" descr="Background color wipe animation effect">
            <a:extLst>
              <a:ext uri="{FF2B5EF4-FFF2-40B4-BE49-F238E27FC236}">
                <a16:creationId xmlns:a16="http://schemas.microsoft.com/office/drawing/2014/main" id="{CE5BCB89-9EA1-9A73-A370-83BFED03F10A}"/>
              </a:ext>
            </a:extLst>
          </p:cNvPr>
          <p:cNvSpPr/>
          <p:nvPr/>
        </p:nvSpPr>
        <p:spPr bwMode="auto">
          <a:xfrm>
            <a:off x="1524" y="0"/>
            <a:ext cx="12188952" cy="6858000"/>
          </a:xfrm>
          <a:prstGeom prst="roundRect">
            <a:avLst>
              <a:gd name="adj" fmla="val 0"/>
            </a:avLst>
          </a:prstGeom>
          <a:gradFill flip="none" rotWithShape="1">
            <a:gsLst>
              <a:gs pos="32000">
                <a:srgbClr val="C03BC4"/>
              </a:gs>
              <a:gs pos="68000">
                <a:srgbClr val="0078D4"/>
              </a:gs>
            </a:gsLst>
            <a:path path="circle">
              <a:fillToRect l="100000" t="100000"/>
            </a:path>
            <a:tileRect r="-100000" b="-100000"/>
          </a:gradFill>
          <a:ln>
            <a:no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a:noFill/>
              </a:ln>
              <a:gradFill>
                <a:gsLst>
                  <a:gs pos="76923">
                    <a:srgbClr val="FFFFFF"/>
                  </a:gs>
                  <a:gs pos="74000">
                    <a:srgbClr val="FFFFFF"/>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7" name="Rectangle: Rounded Corners 8">
            <a:extLst>
              <a:ext uri="{FF2B5EF4-FFF2-40B4-BE49-F238E27FC236}">
                <a16:creationId xmlns:a16="http://schemas.microsoft.com/office/drawing/2014/main" id="{180C4A6C-CD1E-3AE3-0B91-A3037CE5E002}"/>
              </a:ext>
              <a:ext uri="{C183D7F6-B498-43B3-948B-1728B52AA6E4}">
                <adec:decorative xmlns:adec="http://schemas.microsoft.com/office/drawing/2017/decorative" val="1"/>
              </a:ext>
            </a:extLst>
          </p:cNvPr>
          <p:cNvSpPr/>
          <p:nvPr/>
        </p:nvSpPr>
        <p:spPr bwMode="auto">
          <a:xfrm>
            <a:off x="138684" y="137160"/>
            <a:ext cx="11914632" cy="6583680"/>
          </a:xfrm>
          <a:prstGeom prst="roundRect">
            <a:avLst>
              <a:gd name="adj" fmla="val 269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91F2C"/>
              </a:solidFill>
              <a:effectLst/>
              <a:uLnTx/>
              <a:uFillTx/>
              <a:latin typeface="Segoe UI Variable Display Semibold" pitchFamily="2" charset="0"/>
              <a:ea typeface="+mn-ea"/>
              <a:cs typeface="Segoe UI" pitchFamily="34" charset="0"/>
            </a:endParaRPr>
          </a:p>
        </p:txBody>
      </p:sp>
      <p:sp>
        <p:nvSpPr>
          <p:cNvPr id="5" name="Rectangle: Rounded Corners 2">
            <a:extLst>
              <a:ext uri="{FF2B5EF4-FFF2-40B4-BE49-F238E27FC236}">
                <a16:creationId xmlns:a16="http://schemas.microsoft.com/office/drawing/2014/main" id="{0942EC12-41F2-1CFF-8AFD-279CAD280CC5}"/>
              </a:ext>
              <a:ext uri="{C183D7F6-B498-43B3-948B-1728B52AA6E4}">
                <adec:decorative xmlns:adec="http://schemas.microsoft.com/office/drawing/2017/decorative" val="0"/>
              </a:ext>
            </a:extLst>
          </p:cNvPr>
          <p:cNvSpPr/>
          <p:nvPr/>
        </p:nvSpPr>
        <p:spPr bwMode="auto">
          <a:xfrm>
            <a:off x="2470150" y="451755"/>
            <a:ext cx="7251700" cy="1558052"/>
          </a:xfrm>
          <a:prstGeom prst="roundRect">
            <a:avLst>
              <a:gd name="adj" fmla="val 50000"/>
            </a:avLst>
          </a:prstGeom>
          <a:gradFill flip="none" rotWithShape="1">
            <a:gsLst>
              <a:gs pos="20000">
                <a:srgbClr val="C03BC4"/>
              </a:gs>
              <a:gs pos="80000">
                <a:srgbClr val="0078D4"/>
              </a:gs>
            </a:gsLst>
            <a:path path="circle">
              <a:fillToRect l="100000" t="100000"/>
            </a:path>
            <a:tileRect r="-100000" b="-100000"/>
          </a:gradFill>
          <a:ln w="63897" cap="flat">
            <a:noFill/>
            <a:prstDash val="solid"/>
            <a:miter/>
          </a:ln>
          <a:effectLst>
            <a:outerShdw blurRad="127000" dist="63500" dir="2700000" algn="tl" rotWithShape="0">
              <a:prstClr val="black">
                <a:alpha val="33000"/>
              </a:prstClr>
            </a:outerShdw>
          </a:effectLst>
        </p:spPr>
        <p:txBody>
          <a:bodyPr rot="0" spcFirstLastPara="0" vertOverflow="overflow" horzOverflow="overflow" vert="horz" wrap="square" lIns="137160" tIns="0" rIns="13716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w="3175">
                  <a:noFill/>
                </a:ln>
                <a:gradFill>
                  <a:gsLst>
                    <a:gs pos="28000">
                      <a:srgbClr val="FFFFFF"/>
                    </a:gs>
                    <a:gs pos="53147">
                      <a:srgbClr val="FFFFFF"/>
                    </a:gs>
                  </a:gsLst>
                  <a:path path="circle">
                    <a:fillToRect l="100000" b="100000"/>
                  </a:path>
                </a:gradFill>
                <a:effectLst/>
                <a:uLnTx/>
                <a:uFillTx/>
                <a:latin typeface="Segoe UI"/>
                <a:ea typeface="+mn-ea"/>
                <a:cs typeface="Segoe UI"/>
              </a:rPr>
              <a:t>Azure SQL connector </a:t>
            </a:r>
          </a:p>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a:ln w="3175">
                  <a:noFill/>
                </a:ln>
                <a:gradFill>
                  <a:gsLst>
                    <a:gs pos="28000">
                      <a:srgbClr val="FFFFFF"/>
                    </a:gs>
                    <a:gs pos="53147">
                      <a:srgbClr val="FFFFFF"/>
                    </a:gs>
                  </a:gsLst>
                  <a:path path="circle">
                    <a:fillToRect l="100000" b="100000"/>
                  </a:path>
                </a:gradFill>
                <a:effectLst/>
                <a:uLnTx/>
                <a:uFillTx/>
                <a:latin typeface="Segoe UI Semibold"/>
                <a:ea typeface="+mn-ea"/>
                <a:cs typeface="Segoe UI"/>
              </a:rPr>
              <a:t>Vector Store</a:t>
            </a:r>
          </a:p>
        </p:txBody>
      </p:sp>
      <p:grpSp>
        <p:nvGrpSpPr>
          <p:cNvPr id="11" name="Group 10">
            <a:extLst>
              <a:ext uri="{FF2B5EF4-FFF2-40B4-BE49-F238E27FC236}">
                <a16:creationId xmlns:a16="http://schemas.microsoft.com/office/drawing/2014/main" id="{974773C3-7558-63A2-1702-7B335C66348F}"/>
              </a:ext>
            </a:extLst>
          </p:cNvPr>
          <p:cNvGrpSpPr/>
          <p:nvPr/>
        </p:nvGrpSpPr>
        <p:grpSpPr>
          <a:xfrm>
            <a:off x="1595958" y="3709613"/>
            <a:ext cx="4500042" cy="1138581"/>
            <a:chOff x="1527175" y="3760164"/>
            <a:chExt cx="4216869" cy="1066935"/>
          </a:xfrm>
        </p:grpSpPr>
        <p:pic>
          <p:nvPicPr>
            <p:cNvPr id="1026" name="Picture 2">
              <a:extLst>
                <a:ext uri="{FF2B5EF4-FFF2-40B4-BE49-F238E27FC236}">
                  <a16:creationId xmlns:a16="http://schemas.microsoft.com/office/drawing/2014/main" id="{A98BC8F4-2E9F-D486-9E88-FD37AC6ADAE6}"/>
                </a:ext>
              </a:extLst>
            </p:cNvPr>
            <p:cNvPicPr>
              <a:picLocks noChangeAspect="1" noChangeArrowheads="1"/>
            </p:cNvPicPr>
            <p:nvPr/>
          </p:nvPicPr>
          <p:blipFill>
            <a:blip r:embed="rId3"/>
            <a:srcRect/>
            <a:stretch/>
          </p:blipFill>
          <p:spPr bwMode="auto">
            <a:xfrm>
              <a:off x="1527175" y="3908327"/>
              <a:ext cx="3736039" cy="770609"/>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26BA6C0D-46A9-2BCF-DB81-24EB2A84B52C}"/>
                </a:ext>
              </a:extLst>
            </p:cNvPr>
            <p:cNvCxnSpPr>
              <a:cxnSpLocks/>
            </p:cNvCxnSpPr>
            <p:nvPr/>
          </p:nvCxnSpPr>
          <p:spPr>
            <a:xfrm>
              <a:off x="5744044" y="3760164"/>
              <a:ext cx="0" cy="1066935"/>
            </a:xfrm>
            <a:prstGeom prst="line">
              <a:avLst/>
            </a:prstGeom>
            <a:ln w="19050" cap="rnd">
              <a:gradFill>
                <a:gsLst>
                  <a:gs pos="100000">
                    <a:srgbClr val="C03BC4">
                      <a:alpha val="0"/>
                    </a:srgbClr>
                  </a:gs>
                  <a:gs pos="15000">
                    <a:schemeClr val="accent3"/>
                  </a:gs>
                  <a:gs pos="85000">
                    <a:srgbClr val="C03BC4"/>
                  </a:gs>
                  <a:gs pos="0">
                    <a:srgbClr val="0078D4">
                      <a:alpha val="0"/>
                    </a:srgbClr>
                  </a:gs>
                </a:gsLst>
                <a:lin ang="5400000" scaled="1"/>
              </a:gradFill>
            </a:ln>
          </p:spPr>
          <p:style>
            <a:lnRef idx="2">
              <a:schemeClr val="accent1"/>
            </a:lnRef>
            <a:fillRef idx="0">
              <a:schemeClr val="accent1"/>
            </a:fillRef>
            <a:effectRef idx="1">
              <a:schemeClr val="accent1"/>
            </a:effectRef>
            <a:fontRef idx="minor">
              <a:schemeClr val="tx1"/>
            </a:fontRef>
          </p:style>
        </p:cxnSp>
      </p:grpSp>
      <p:pic>
        <p:nvPicPr>
          <p:cNvPr id="9" name="Picture 8">
            <a:extLst>
              <a:ext uri="{FF2B5EF4-FFF2-40B4-BE49-F238E27FC236}">
                <a16:creationId xmlns:a16="http://schemas.microsoft.com/office/drawing/2014/main" id="{AA0DBC57-3D9C-5902-53DE-2597D0CB93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9120" y="3867725"/>
            <a:ext cx="808398" cy="808396"/>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2">
            <a:extLst>
              <a:ext uri="{FF2B5EF4-FFF2-40B4-BE49-F238E27FC236}">
                <a16:creationId xmlns:a16="http://schemas.microsoft.com/office/drawing/2014/main" id="{1ACA7C28-B865-40F3-C15F-F83F435D3EED}"/>
              </a:ext>
            </a:extLst>
          </p:cNvPr>
          <p:cNvSpPr>
            <a:spLocks noGrp="1"/>
          </p:cNvSpPr>
          <p:nvPr>
            <p:ph type="title"/>
          </p:nvPr>
        </p:nvSpPr>
        <p:spPr>
          <a:xfrm>
            <a:off x="7576564" y="3994924"/>
            <a:ext cx="3876119" cy="695157"/>
          </a:xfrm>
        </p:spPr>
        <p:txBody>
          <a:bodyPr/>
          <a:lstStyle/>
          <a:p>
            <a:r>
              <a:rPr lang="en-US"/>
              <a:t>Semantic Kernel</a:t>
            </a:r>
          </a:p>
        </p:txBody>
      </p:sp>
      <p:pic>
        <p:nvPicPr>
          <p:cNvPr id="8" name="Picture 7">
            <a:extLst>
              <a:ext uri="{FF2B5EF4-FFF2-40B4-BE49-F238E27FC236}">
                <a16:creationId xmlns:a16="http://schemas.microsoft.com/office/drawing/2014/main" id="{0ACBF37E-A228-3AD9-8062-D8A6DAE99278}"/>
              </a:ext>
            </a:extLst>
          </p:cNvPr>
          <p:cNvPicPr>
            <a:picLocks noChangeAspect="1"/>
          </p:cNvPicPr>
          <p:nvPr/>
        </p:nvPicPr>
        <p:blipFill>
          <a:blip r:embed="rId5"/>
          <a:stretch>
            <a:fillRect/>
          </a:stretch>
        </p:blipFill>
        <p:spPr>
          <a:xfrm>
            <a:off x="4265409" y="5351843"/>
            <a:ext cx="4440489" cy="562879"/>
          </a:xfrm>
          <a:prstGeom prst="rect">
            <a:avLst/>
          </a:prstGeom>
        </p:spPr>
      </p:pic>
    </p:spTree>
    <p:extLst>
      <p:ext uri="{BB962C8B-B14F-4D97-AF65-F5344CB8AC3E}">
        <p14:creationId xmlns:p14="http://schemas.microsoft.com/office/powerpoint/2010/main" val="1435200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500"/>
                                        <p:tgtEl>
                                          <p:spTgt spid="6"/>
                                        </p:tgtEl>
                                      </p:cBhvr>
                                    </p:animEffect>
                                  </p:childTnLst>
                                </p:cTn>
                              </p:par>
                              <p:par>
                                <p:cTn id="8" presetID="22" presetClass="exit" presetSubtype="1" fill="hold" grpId="1" nodeType="withEffect">
                                  <p:stCondLst>
                                    <p:cond delay="2500"/>
                                  </p:stCondLst>
                                  <p:childTnLst>
                                    <p:animEffect transition="out" filter="wipe(up)">
                                      <p:cBhvr>
                                        <p:cTn id="9" dur="2000"/>
                                        <p:tgtEl>
                                          <p:spTgt spid="6"/>
                                        </p:tgtEl>
                                      </p:cBhvr>
                                    </p:animEffect>
                                    <p:set>
                                      <p:cBhvr>
                                        <p:cTn id="10" dur="1" fill="hold">
                                          <p:stCondLst>
                                            <p:cond delay="1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A7A4B-D7E0-A372-054F-43867493A546}"/>
              </a:ext>
            </a:extLst>
          </p:cNvPr>
          <p:cNvSpPr>
            <a:spLocks noGrp="1"/>
          </p:cNvSpPr>
          <p:nvPr>
            <p:ph type="title"/>
          </p:nvPr>
        </p:nvSpPr>
        <p:spPr/>
        <p:txBody>
          <a:bodyPr/>
          <a:lstStyle/>
          <a:p>
            <a:r>
              <a:rPr lang="en-US"/>
              <a:t>To-do</a:t>
            </a:r>
          </a:p>
        </p:txBody>
      </p:sp>
      <p:sp>
        <p:nvSpPr>
          <p:cNvPr id="3" name="Content Placeholder 2">
            <a:extLst>
              <a:ext uri="{FF2B5EF4-FFF2-40B4-BE49-F238E27FC236}">
                <a16:creationId xmlns:a16="http://schemas.microsoft.com/office/drawing/2014/main" id="{335F90D2-28F9-4E05-CF56-DD4C85B5CB3A}"/>
              </a:ext>
            </a:extLst>
          </p:cNvPr>
          <p:cNvSpPr>
            <a:spLocks noGrp="1"/>
          </p:cNvSpPr>
          <p:nvPr>
            <p:ph idx="1"/>
          </p:nvPr>
        </p:nvSpPr>
        <p:spPr/>
        <p:txBody>
          <a:bodyPr>
            <a:normAutofit fontScale="92500"/>
          </a:bodyPr>
          <a:lstStyle/>
          <a:p>
            <a:pPr>
              <a:buFont typeface="Wingdings" panose="05000000000000000000" pitchFamily="2" charset="2"/>
              <a:buChar char="ü"/>
            </a:pPr>
            <a:r>
              <a:rPr lang="en-US"/>
              <a:t>SQL login for SQL DB pre-created</a:t>
            </a:r>
          </a:p>
          <a:p>
            <a:pPr>
              <a:buFont typeface="Wingdings" panose="05000000000000000000" pitchFamily="2" charset="2"/>
              <a:buChar char="ü"/>
            </a:pPr>
            <a:r>
              <a:rPr lang="en-US"/>
              <a:t>SSMS/ADS Test</a:t>
            </a:r>
          </a:p>
          <a:p>
            <a:r>
              <a:rPr lang="en-US"/>
              <a:t>Disable Entra ID</a:t>
            </a:r>
          </a:p>
          <a:p>
            <a:r>
              <a:rPr lang="en-US"/>
              <a:t>Add Wi-Fi to DB network</a:t>
            </a:r>
          </a:p>
          <a:p>
            <a:r>
              <a:rPr lang="en-US"/>
              <a:t>Start live share and update to Codespaces live link </a:t>
            </a:r>
            <a:r>
              <a:rPr lang="en-US">
                <a:highlight>
                  <a:srgbClr val="FFFF00"/>
                </a:highlight>
              </a:rPr>
              <a:t>aka.ms/</a:t>
            </a:r>
            <a:r>
              <a:rPr lang="en-US" err="1">
                <a:highlight>
                  <a:srgbClr val="FFFF00"/>
                </a:highlight>
              </a:rPr>
              <a:t>sqlailive</a:t>
            </a:r>
            <a:endParaRPr lang="en-US">
              <a:highlight>
                <a:srgbClr val="FFFF00"/>
              </a:highlight>
            </a:endParaRPr>
          </a:p>
          <a:p>
            <a:r>
              <a:rPr lang="en-US"/>
              <a:t>Add deck to the GitHub</a:t>
            </a:r>
          </a:p>
          <a:p>
            <a:r>
              <a:rPr lang="en-US"/>
              <a:t>Make GitHub Public </a:t>
            </a:r>
            <a:r>
              <a:rPr lang="en-US">
                <a:hlinkClick r:id="rId2"/>
              </a:rPr>
              <a:t>https://github.com/Azure-Samples/SQLAIWorkshop</a:t>
            </a:r>
            <a:r>
              <a:rPr lang="en-US"/>
              <a:t> </a:t>
            </a:r>
          </a:p>
          <a:p>
            <a:r>
              <a:rPr lang="en-US"/>
              <a:t>Cleanup AI models</a:t>
            </a:r>
          </a:p>
          <a:p>
            <a:endParaRPr lang="en-US"/>
          </a:p>
        </p:txBody>
      </p:sp>
    </p:spTree>
    <p:extLst>
      <p:ext uri="{BB962C8B-B14F-4D97-AF65-F5344CB8AC3E}">
        <p14:creationId xmlns:p14="http://schemas.microsoft.com/office/powerpoint/2010/main" val="1795438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20924-7F3C-D44D-7508-4BE4FC2218CD}"/>
              </a:ext>
            </a:extLst>
          </p:cNvPr>
          <p:cNvSpPr>
            <a:spLocks noGrp="1"/>
          </p:cNvSpPr>
          <p:nvPr>
            <p:ph type="title"/>
          </p:nvPr>
        </p:nvSpPr>
        <p:spPr>
          <a:xfrm>
            <a:off x="588263" y="457200"/>
            <a:ext cx="11018520" cy="553998"/>
          </a:xfrm>
        </p:spPr>
        <p:txBody>
          <a:bodyPr vert="horz" wrap="square" lIns="0" tIns="0" rIns="0" bIns="0" rtlCol="0" anchor="t">
            <a:normAutofit fontScale="90000"/>
          </a:bodyPr>
          <a:lstStyle/>
          <a:p>
            <a:r>
              <a:rPr lang="en-US" b="0" kern="1200" cap="none" spc="-50" baseline="0">
                <a:ln w="3175">
                  <a:noFill/>
                </a:ln>
                <a:effectLst/>
                <a:latin typeface="+mj-lt"/>
                <a:ea typeface="+mn-ea"/>
                <a:cs typeface="Segoe UI" pitchFamily="34" charset="0"/>
              </a:rPr>
              <a:t>LangChain</a:t>
            </a:r>
            <a:br>
              <a:rPr lang="en-US" b="0" kern="1200" cap="none" spc="-50" baseline="0">
                <a:ln w="3175">
                  <a:noFill/>
                </a:ln>
                <a:effectLst/>
                <a:latin typeface="+mj-lt"/>
                <a:ea typeface="+mn-ea"/>
                <a:cs typeface="Segoe UI" pitchFamily="34" charset="0"/>
              </a:rPr>
            </a:br>
            <a:r>
              <a:rPr lang="en-US" sz="1800" b="1">
                <a:hlinkClick r:id="rId3">
                  <a:extLst>
                    <a:ext uri="{A12FA001-AC4F-418D-AE19-62706E023703}">
                      <ahyp:hlinkClr xmlns:ahyp="http://schemas.microsoft.com/office/drawing/2018/hyperlinkcolor" val="tx"/>
                    </a:ext>
                  </a:extLst>
                </a:hlinkClick>
              </a:rPr>
              <a:t>https://www.langchain.com/</a:t>
            </a:r>
            <a:r>
              <a:rPr lang="en-US" sz="1800" b="1"/>
              <a:t>  </a:t>
            </a:r>
            <a:br>
              <a:rPr lang="en-US" sz="1800" b="1"/>
            </a:br>
            <a:endParaRPr lang="en-US" b="0" kern="1200" cap="none" spc="-50" baseline="0">
              <a:ln w="3175">
                <a:noFill/>
              </a:ln>
              <a:effectLst/>
              <a:latin typeface="+mj-lt"/>
              <a:ea typeface="+mn-ea"/>
              <a:cs typeface="Segoe UI" pitchFamily="34" charset="0"/>
            </a:endParaRPr>
          </a:p>
        </p:txBody>
      </p:sp>
      <p:sp>
        <p:nvSpPr>
          <p:cNvPr id="5" name="TextBox 4">
            <a:extLst>
              <a:ext uri="{FF2B5EF4-FFF2-40B4-BE49-F238E27FC236}">
                <a16:creationId xmlns:a16="http://schemas.microsoft.com/office/drawing/2014/main" id="{FF2EE69C-599D-D415-B408-F880AA0D2A93}"/>
              </a:ext>
            </a:extLst>
          </p:cNvPr>
          <p:cNvSpPr txBox="1"/>
          <p:nvPr/>
        </p:nvSpPr>
        <p:spPr>
          <a:xfrm>
            <a:off x="588263" y="2256058"/>
            <a:ext cx="5211763" cy="4833938"/>
          </a:xfrm>
          <a:prstGeom prst="rect">
            <a:avLst/>
          </a:prstGeom>
        </p:spPr>
        <p:txBody>
          <a:bodyPr vert="horz" wrap="square" lIns="0" tIns="0" rIns="0" bIns="0" rtlCol="0">
            <a:normAutofit/>
          </a:bodyPr>
          <a:lstStyle/>
          <a:p>
            <a:pPr defTabSz="932742">
              <a:lnSpc>
                <a:spcPct val="90000"/>
              </a:lnSpc>
              <a:spcBef>
                <a:spcPct val="20000"/>
              </a:spcBef>
              <a:buSzPct val="90000"/>
            </a:pPr>
            <a:r>
              <a:rPr lang="en-US" sz="2200"/>
              <a:t>LangChain is an open-source framework designed to simplify the development of applications that integrate with large language models (LLMs). It provides tools and abstractions to manage the complexities of working with LLMs, such as prompt engineering, chaining multiple LLM calls, and integrating with external data sources. LangChain aims to make it easier for developers to build powerful, language-driven applications with minimal effort.</a:t>
            </a:r>
          </a:p>
        </p:txBody>
      </p:sp>
      <p:pic>
        <p:nvPicPr>
          <p:cNvPr id="3" name="Google Shape;1781;p106">
            <a:extLst>
              <a:ext uri="{FF2B5EF4-FFF2-40B4-BE49-F238E27FC236}">
                <a16:creationId xmlns:a16="http://schemas.microsoft.com/office/drawing/2014/main" id="{22F1594E-447E-132B-C470-9A378AA05390}"/>
              </a:ext>
            </a:extLst>
          </p:cNvPr>
          <p:cNvPicPr preferRelativeResize="0"/>
          <p:nvPr/>
        </p:nvPicPr>
        <p:blipFill rotWithShape="1">
          <a:blip r:embed="rId4"/>
          <a:srcRect t="1941"/>
          <a:stretch/>
        </p:blipFill>
        <p:spPr>
          <a:xfrm>
            <a:off x="6620997" y="1435100"/>
            <a:ext cx="4757082" cy="4833938"/>
          </a:xfrm>
          <a:prstGeom prst="rect">
            <a:avLst/>
          </a:prstGeom>
          <a:noFill/>
          <a:ln>
            <a:noFill/>
          </a:ln>
        </p:spPr>
      </p:pic>
    </p:spTree>
    <p:extLst>
      <p:ext uri="{BB962C8B-B14F-4D97-AF65-F5344CB8AC3E}">
        <p14:creationId xmlns:p14="http://schemas.microsoft.com/office/powerpoint/2010/main" val="400640769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F5757-C92C-7B77-6FD7-0804DFE12348}"/>
              </a:ext>
            </a:extLst>
          </p:cNvPr>
          <p:cNvSpPr>
            <a:spLocks noGrp="1"/>
          </p:cNvSpPr>
          <p:nvPr>
            <p:ph type="title"/>
          </p:nvPr>
        </p:nvSpPr>
        <p:spPr>
          <a:xfrm>
            <a:off x="588263" y="457200"/>
            <a:ext cx="11018520" cy="553998"/>
          </a:xfrm>
        </p:spPr>
        <p:txBody>
          <a:bodyPr vert="horz" wrap="square" lIns="0" tIns="0" rIns="0" bIns="0" rtlCol="0" anchor="t">
            <a:normAutofit fontScale="90000"/>
          </a:bodyPr>
          <a:lstStyle/>
          <a:p>
            <a:r>
              <a:rPr lang="en-US" b="0" kern="1200" cap="none" spc="-50" baseline="0">
                <a:ln w="3175">
                  <a:noFill/>
                </a:ln>
                <a:effectLst/>
                <a:latin typeface="+mj-lt"/>
                <a:ea typeface="+mn-ea"/>
                <a:cs typeface="Segoe UI" pitchFamily="34" charset="0"/>
              </a:rPr>
              <a:t>Semantic Kernel</a:t>
            </a:r>
            <a:br>
              <a:rPr lang="en-US" b="0" kern="1200" cap="none" spc="-50" baseline="0">
                <a:ln w="3175">
                  <a:noFill/>
                </a:ln>
                <a:effectLst/>
                <a:latin typeface="+mj-lt"/>
                <a:ea typeface="+mn-ea"/>
                <a:cs typeface="Segoe UI" pitchFamily="34" charset="0"/>
              </a:rPr>
            </a:br>
            <a:r>
              <a:rPr lang="en-US" sz="2000" b="1">
                <a:hlinkClick r:id="rId2">
                  <a:extLst>
                    <a:ext uri="{A12FA001-AC4F-418D-AE19-62706E023703}">
                      <ahyp:hlinkClr xmlns:ahyp="http://schemas.microsoft.com/office/drawing/2018/hyperlinkcolor" val="tx"/>
                    </a:ext>
                  </a:extLst>
                </a:hlinkClick>
              </a:rPr>
              <a:t>https://github.com/microsoft/semantic-kernel</a:t>
            </a:r>
            <a:r>
              <a:rPr lang="en-US" sz="2000" b="1"/>
              <a:t> </a:t>
            </a:r>
            <a:br>
              <a:rPr lang="en-US" sz="2000" b="1"/>
            </a:br>
            <a:endParaRPr lang="en-US" b="0" kern="1200" cap="none" spc="-50" baseline="0">
              <a:ln w="3175">
                <a:noFill/>
              </a:ln>
              <a:effectLst/>
              <a:latin typeface="+mj-lt"/>
              <a:ea typeface="+mn-ea"/>
              <a:cs typeface="Segoe UI" pitchFamily="34" charset="0"/>
            </a:endParaRPr>
          </a:p>
        </p:txBody>
      </p:sp>
      <p:sp>
        <p:nvSpPr>
          <p:cNvPr id="4" name="TextBox 3">
            <a:extLst>
              <a:ext uri="{FF2B5EF4-FFF2-40B4-BE49-F238E27FC236}">
                <a16:creationId xmlns:a16="http://schemas.microsoft.com/office/drawing/2014/main" id="{66BEAE75-B095-0F74-4979-36D04AC27794}"/>
              </a:ext>
            </a:extLst>
          </p:cNvPr>
          <p:cNvSpPr txBox="1"/>
          <p:nvPr/>
        </p:nvSpPr>
        <p:spPr>
          <a:xfrm>
            <a:off x="600538" y="2024062"/>
            <a:ext cx="5211763" cy="4833938"/>
          </a:xfrm>
          <a:prstGeom prst="rect">
            <a:avLst/>
          </a:prstGeom>
        </p:spPr>
        <p:txBody>
          <a:bodyPr vert="horz" wrap="square" lIns="0" tIns="0" rIns="0" bIns="0" rtlCol="0">
            <a:normAutofit/>
          </a:bodyPr>
          <a:lstStyle/>
          <a:p>
            <a:pPr defTabSz="932742">
              <a:lnSpc>
                <a:spcPct val="90000"/>
              </a:lnSpc>
              <a:spcBef>
                <a:spcPct val="20000"/>
              </a:spcBef>
              <a:buSzPct val="90000"/>
            </a:pPr>
            <a:r>
              <a:rPr lang="en-US" sz="2200"/>
              <a:t>Semantic Kernel is an open-source project by Microsoft that focuses on enabling developers to build AI applications using semantic search and natural language understanding. It provides a set of tools and libraries to create, train, and deploy AI models that can understand and generate human language. Semantic Kernel is designed to be highly extensible and integrates seamlessly with other Microsoft AI services, making it a versatile choice for building intelligent applications.</a:t>
            </a:r>
          </a:p>
        </p:txBody>
      </p:sp>
      <p:pic>
        <p:nvPicPr>
          <p:cNvPr id="6146" name="Picture 2" descr="Enterprise-ready">
            <a:extLst>
              <a:ext uri="{FF2B5EF4-FFF2-40B4-BE49-F238E27FC236}">
                <a16:creationId xmlns:a16="http://schemas.microsoft.com/office/drawing/2014/main" id="{84EEF1D3-CB1E-914E-12CB-8CDECEADE04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07614" y="1435100"/>
            <a:ext cx="5183848" cy="4833938"/>
          </a:xfrm>
          <a:prstGeom prst="rect">
            <a:avLst/>
          </a:prstGeom>
          <a:solidFill>
            <a:srgbClr val="FFFFFF"/>
          </a:solidFill>
        </p:spPr>
      </p:pic>
    </p:spTree>
    <p:extLst>
      <p:ext uri="{BB962C8B-B14F-4D97-AF65-F5344CB8AC3E}">
        <p14:creationId xmlns:p14="http://schemas.microsoft.com/office/powerpoint/2010/main" val="213859405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C3DD3-109B-593A-9F50-F0B3CE8055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C580DF-FF23-0EA5-BF0C-E9BC0A851806}"/>
              </a:ext>
            </a:extLst>
          </p:cNvPr>
          <p:cNvSpPr>
            <a:spLocks noGrp="1"/>
          </p:cNvSpPr>
          <p:nvPr>
            <p:ph type="title"/>
          </p:nvPr>
        </p:nvSpPr>
        <p:spPr/>
        <p:txBody>
          <a:bodyPr/>
          <a:lstStyle/>
          <a:p>
            <a:r>
              <a:rPr lang="en-US"/>
              <a:t>Hands-on Walkthrough</a:t>
            </a:r>
          </a:p>
        </p:txBody>
      </p:sp>
      <p:sp>
        <p:nvSpPr>
          <p:cNvPr id="3" name="Content Placeholder 2">
            <a:extLst>
              <a:ext uri="{FF2B5EF4-FFF2-40B4-BE49-F238E27FC236}">
                <a16:creationId xmlns:a16="http://schemas.microsoft.com/office/drawing/2014/main" id="{4B846304-65FD-A652-EE1A-9D907B1119FD}"/>
              </a:ext>
            </a:extLst>
          </p:cNvPr>
          <p:cNvSpPr>
            <a:spLocks noGrp="1"/>
          </p:cNvSpPr>
          <p:nvPr>
            <p:ph sz="quarter" idx="10"/>
          </p:nvPr>
        </p:nvSpPr>
        <p:spPr>
          <a:xfrm>
            <a:off x="584200" y="1435100"/>
            <a:ext cx="11018838" cy="430887"/>
          </a:xfrm>
        </p:spPr>
        <p:txBody>
          <a:bodyPr/>
          <a:lstStyle/>
          <a:p>
            <a:r>
              <a:rPr lang="en-US">
                <a:highlight>
                  <a:srgbClr val="FFFF00"/>
                </a:highlight>
              </a:rPr>
              <a:t>aka.ms/</a:t>
            </a:r>
            <a:r>
              <a:rPr lang="en-US" err="1">
                <a:highlight>
                  <a:srgbClr val="FFFF00"/>
                </a:highlight>
              </a:rPr>
              <a:t>sqlailive</a:t>
            </a:r>
            <a:endParaRPr lang="en-US">
              <a:highlight>
                <a:srgbClr val="FFFF00"/>
              </a:highlight>
            </a:endParaRPr>
          </a:p>
        </p:txBody>
      </p:sp>
      <p:pic>
        <p:nvPicPr>
          <p:cNvPr id="4" name="Picture 12" descr="Icon Vector Computer User PNG Transparent Background, Free Download ...">
            <a:extLst>
              <a:ext uri="{FF2B5EF4-FFF2-40B4-BE49-F238E27FC236}">
                <a16:creationId xmlns:a16="http://schemas.microsoft.com/office/drawing/2014/main" id="{4CB33F72-DACC-A31D-0F5F-CDB6EFF144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59902" y="545749"/>
            <a:ext cx="376900" cy="37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267958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4E804-8C78-61BC-35E8-CF6A883663FC}"/>
              </a:ext>
            </a:extLst>
          </p:cNvPr>
          <p:cNvSpPr>
            <a:spLocks noGrp="1"/>
          </p:cNvSpPr>
          <p:nvPr>
            <p:ph type="title"/>
          </p:nvPr>
        </p:nvSpPr>
        <p:spPr/>
        <p:txBody>
          <a:bodyPr/>
          <a:lstStyle/>
          <a:p>
            <a:r>
              <a:rPr lang="en-US"/>
              <a:t>The Age of Copilot</a:t>
            </a:r>
            <a:r>
              <a:rPr lang="en-US" i="1"/>
              <a:t>s</a:t>
            </a:r>
            <a:endParaRPr lang="en-US"/>
          </a:p>
        </p:txBody>
      </p:sp>
      <p:pic>
        <p:nvPicPr>
          <p:cNvPr id="4" name="Picture 2" descr="Microsoft 365 Copilot Logo, symbol, meaning, history, PNG, brand">
            <a:extLst>
              <a:ext uri="{FF2B5EF4-FFF2-40B4-BE49-F238E27FC236}">
                <a16:creationId xmlns:a16="http://schemas.microsoft.com/office/drawing/2014/main" id="{395C2E81-0D2D-DACF-1C08-5F05EA2CD4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1984" y="274372"/>
            <a:ext cx="1309913" cy="736826"/>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1B691ECA-E2A5-1169-7CE6-68085DD4AA79}"/>
              </a:ext>
            </a:extLst>
          </p:cNvPr>
          <p:cNvSpPr>
            <a:spLocks noGrp="1"/>
          </p:cNvSpPr>
          <p:nvPr>
            <p:ph type="body" sz="quarter" idx="10"/>
          </p:nvPr>
        </p:nvSpPr>
        <p:spPr>
          <a:xfrm>
            <a:off x="567564" y="1080118"/>
            <a:ext cx="11018520" cy="430887"/>
          </a:xfrm>
        </p:spPr>
        <p:txBody>
          <a:bodyPr/>
          <a:lstStyle/>
          <a:p>
            <a:pPr marL="0" indent="0">
              <a:buNone/>
            </a:pPr>
            <a:r>
              <a:rPr lang="en-US" b="1" i="1">
                <a:solidFill>
                  <a:srgbClr val="0E1726"/>
                </a:solidFill>
                <a:effectLst/>
                <a:highlight>
                  <a:srgbClr val="F7F7F7"/>
                </a:highlight>
                <a:latin typeface="Segoe UI" panose="020B0502040204020203" pitchFamily="34" charset="0"/>
              </a:rPr>
              <a:t>AI for everything you do</a:t>
            </a:r>
          </a:p>
        </p:txBody>
      </p:sp>
      <p:sp>
        <p:nvSpPr>
          <p:cNvPr id="5" name="TextBox 4">
            <a:extLst>
              <a:ext uri="{FF2B5EF4-FFF2-40B4-BE49-F238E27FC236}">
                <a16:creationId xmlns:a16="http://schemas.microsoft.com/office/drawing/2014/main" id="{28E23234-1CD4-288C-1E46-7BEEC6DDDA75}"/>
              </a:ext>
            </a:extLst>
          </p:cNvPr>
          <p:cNvSpPr txBox="1"/>
          <p:nvPr/>
        </p:nvSpPr>
        <p:spPr>
          <a:xfrm>
            <a:off x="514982" y="1805262"/>
            <a:ext cx="11991794" cy="70788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Leveraging Large Language Models (LLMs)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for natural language understanding and response generation</a:t>
            </a:r>
            <a:r>
              <a:rPr kumimoji="0" lang="en-US" sz="2000" b="0" i="0" u="none" strike="noStrike" kern="1200" cap="none" spc="0" normalizeH="0" baseline="0" noProof="0">
                <a:ln>
                  <a:noFill/>
                </a:ln>
                <a:solidFill>
                  <a:srgbClr val="000000"/>
                </a:solidFill>
                <a:effectLst/>
                <a:uLnTx/>
                <a:uFillTx/>
                <a:latin typeface="Segoe UI"/>
                <a:ea typeface="+mn-ea"/>
                <a:cs typeface="+mn-cs"/>
              </a:rPr>
              <a:t>.</a:t>
            </a:r>
          </a:p>
        </p:txBody>
      </p:sp>
      <p:pic>
        <p:nvPicPr>
          <p:cNvPr id="7" name="Picture 2" descr="Microsoft 365 Copilot Logo, symbol, meaning, history, PNG, brand">
            <a:extLst>
              <a:ext uri="{FF2B5EF4-FFF2-40B4-BE49-F238E27FC236}">
                <a16:creationId xmlns:a16="http://schemas.microsoft.com/office/drawing/2014/main" id="{81848442-FAB2-2597-89AA-EA60D46CD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469" y="3121848"/>
            <a:ext cx="1309913" cy="73682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4A15930-3E1A-F5D1-41EC-38002F1DBF82}"/>
              </a:ext>
            </a:extLst>
          </p:cNvPr>
          <p:cNvSpPr txBox="1"/>
          <p:nvPr/>
        </p:nvSpPr>
        <p:spPr>
          <a:xfrm>
            <a:off x="1481206" y="3311459"/>
            <a:ext cx="2255475"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Microsoft Copilot</a:t>
            </a:r>
          </a:p>
        </p:txBody>
      </p:sp>
      <p:pic>
        <p:nvPicPr>
          <p:cNvPr id="10" name="Graphic 9">
            <a:extLst>
              <a:ext uri="{FF2B5EF4-FFF2-40B4-BE49-F238E27FC236}">
                <a16:creationId xmlns:a16="http://schemas.microsoft.com/office/drawing/2014/main" id="{E6F6487B-8B0A-5F7C-A7C8-8A0573560C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70545" y="3062204"/>
            <a:ext cx="856115" cy="856115"/>
          </a:xfrm>
          <a:prstGeom prst="rect">
            <a:avLst/>
          </a:prstGeom>
        </p:spPr>
      </p:pic>
      <p:pic>
        <p:nvPicPr>
          <p:cNvPr id="13" name="Picture 12">
            <a:extLst>
              <a:ext uri="{FF2B5EF4-FFF2-40B4-BE49-F238E27FC236}">
                <a16:creationId xmlns:a16="http://schemas.microsoft.com/office/drawing/2014/main" id="{D50A3D4C-4F62-A162-2A1B-3BDACFEA9D94}"/>
              </a:ext>
            </a:extLst>
          </p:cNvPr>
          <p:cNvPicPr>
            <a:picLocks noChangeAspect="1"/>
          </p:cNvPicPr>
          <p:nvPr/>
        </p:nvPicPr>
        <p:blipFill>
          <a:blip r:embed="rId6"/>
          <a:stretch>
            <a:fillRect/>
          </a:stretch>
        </p:blipFill>
        <p:spPr>
          <a:xfrm>
            <a:off x="586740" y="5233991"/>
            <a:ext cx="817764" cy="921159"/>
          </a:xfrm>
          <a:prstGeom prst="rect">
            <a:avLst/>
          </a:prstGeom>
        </p:spPr>
      </p:pic>
      <p:sp>
        <p:nvSpPr>
          <p:cNvPr id="14" name="TextBox 13">
            <a:extLst>
              <a:ext uri="{FF2B5EF4-FFF2-40B4-BE49-F238E27FC236}">
                <a16:creationId xmlns:a16="http://schemas.microsoft.com/office/drawing/2014/main" id="{604783E4-5BA0-0559-945E-BA3A84C6E1B6}"/>
              </a:ext>
            </a:extLst>
          </p:cNvPr>
          <p:cNvSpPr txBox="1"/>
          <p:nvPr/>
        </p:nvSpPr>
        <p:spPr>
          <a:xfrm>
            <a:off x="1481206" y="5525048"/>
            <a:ext cx="2255475"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Copilot in Windows</a:t>
            </a:r>
          </a:p>
        </p:txBody>
      </p:sp>
      <p:sp>
        <p:nvSpPr>
          <p:cNvPr id="16" name="TextBox 15">
            <a:extLst>
              <a:ext uri="{FF2B5EF4-FFF2-40B4-BE49-F238E27FC236}">
                <a16:creationId xmlns:a16="http://schemas.microsoft.com/office/drawing/2014/main" id="{8E15E2CB-B1C2-8725-C741-597C07EEC865}"/>
              </a:ext>
            </a:extLst>
          </p:cNvPr>
          <p:cNvSpPr txBox="1"/>
          <p:nvPr/>
        </p:nvSpPr>
        <p:spPr>
          <a:xfrm>
            <a:off x="7839036" y="3311459"/>
            <a:ext cx="3078751"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Microsoft Copilot for Azure</a:t>
            </a:r>
          </a:p>
        </p:txBody>
      </p:sp>
      <p:pic>
        <p:nvPicPr>
          <p:cNvPr id="18" name="Picture 17">
            <a:extLst>
              <a:ext uri="{FF2B5EF4-FFF2-40B4-BE49-F238E27FC236}">
                <a16:creationId xmlns:a16="http://schemas.microsoft.com/office/drawing/2014/main" id="{9FC4ACB1-359C-9853-CE8E-DBDDC8848E7B}"/>
              </a:ext>
            </a:extLst>
          </p:cNvPr>
          <p:cNvPicPr>
            <a:picLocks noChangeAspect="1"/>
          </p:cNvPicPr>
          <p:nvPr/>
        </p:nvPicPr>
        <p:blipFill>
          <a:blip r:embed="rId7"/>
          <a:stretch>
            <a:fillRect/>
          </a:stretch>
        </p:blipFill>
        <p:spPr>
          <a:xfrm>
            <a:off x="586740" y="4135136"/>
            <a:ext cx="750072" cy="824446"/>
          </a:xfrm>
          <a:prstGeom prst="rect">
            <a:avLst/>
          </a:prstGeom>
        </p:spPr>
      </p:pic>
      <p:sp>
        <p:nvSpPr>
          <p:cNvPr id="19" name="TextBox 18">
            <a:extLst>
              <a:ext uri="{FF2B5EF4-FFF2-40B4-BE49-F238E27FC236}">
                <a16:creationId xmlns:a16="http://schemas.microsoft.com/office/drawing/2014/main" id="{2CE80B26-84B4-D101-92C9-919ADDB986B6}"/>
              </a:ext>
            </a:extLst>
          </p:cNvPr>
          <p:cNvSpPr txBox="1"/>
          <p:nvPr/>
        </p:nvSpPr>
        <p:spPr>
          <a:xfrm>
            <a:off x="1481206" y="4367758"/>
            <a:ext cx="3999495"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Microsoft Copilot for Microsoft 365</a:t>
            </a:r>
          </a:p>
        </p:txBody>
      </p:sp>
      <p:pic>
        <p:nvPicPr>
          <p:cNvPr id="22" name="Picture 21" descr="A white shield in a blue circle&#10;&#10;Description automatically generated">
            <a:extLst>
              <a:ext uri="{FF2B5EF4-FFF2-40B4-BE49-F238E27FC236}">
                <a16:creationId xmlns:a16="http://schemas.microsoft.com/office/drawing/2014/main" id="{C817C416-63DE-805F-7655-36FBE0783D26}"/>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flipH="1">
            <a:off x="6870545" y="4138477"/>
            <a:ext cx="817764" cy="817764"/>
          </a:xfrm>
          <a:prstGeom prst="rect">
            <a:avLst/>
          </a:prstGeom>
        </p:spPr>
      </p:pic>
      <p:sp>
        <p:nvSpPr>
          <p:cNvPr id="23" name="TextBox 22">
            <a:extLst>
              <a:ext uri="{FF2B5EF4-FFF2-40B4-BE49-F238E27FC236}">
                <a16:creationId xmlns:a16="http://schemas.microsoft.com/office/drawing/2014/main" id="{80A37981-B06A-F594-A775-3C196E58493A}"/>
              </a:ext>
            </a:extLst>
          </p:cNvPr>
          <p:cNvSpPr txBox="1"/>
          <p:nvPr/>
        </p:nvSpPr>
        <p:spPr>
          <a:xfrm>
            <a:off x="7839036" y="4367758"/>
            <a:ext cx="339334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Microsoft Copilot for Security</a:t>
            </a:r>
          </a:p>
        </p:txBody>
      </p:sp>
      <p:sp>
        <p:nvSpPr>
          <p:cNvPr id="3" name="TextBox 2">
            <a:extLst>
              <a:ext uri="{FF2B5EF4-FFF2-40B4-BE49-F238E27FC236}">
                <a16:creationId xmlns:a16="http://schemas.microsoft.com/office/drawing/2014/main" id="{4AEC470F-F553-E4A8-C289-7DF3469EA3EC}"/>
              </a:ext>
            </a:extLst>
          </p:cNvPr>
          <p:cNvSpPr txBox="1"/>
          <p:nvPr/>
        </p:nvSpPr>
        <p:spPr>
          <a:xfrm>
            <a:off x="8663897" y="457200"/>
            <a:ext cx="2568485"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aka.ms/msftcopilots</a:t>
            </a:r>
          </a:p>
        </p:txBody>
      </p:sp>
      <p:pic>
        <p:nvPicPr>
          <p:cNvPr id="8" name="Picture 7" descr="Icon&#10;&#10;Description automatically generated">
            <a:extLst>
              <a:ext uri="{FF2B5EF4-FFF2-40B4-BE49-F238E27FC236}">
                <a16:creationId xmlns:a16="http://schemas.microsoft.com/office/drawing/2014/main" id="{7D159312-B76D-3D44-CC53-D8E1F53AB5E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17753" y="5332897"/>
            <a:ext cx="723347" cy="723347"/>
          </a:xfrm>
          <a:prstGeom prst="rect">
            <a:avLst/>
          </a:prstGeom>
        </p:spPr>
      </p:pic>
      <p:sp>
        <p:nvSpPr>
          <p:cNvPr id="12" name="TextBox 11">
            <a:extLst>
              <a:ext uri="{FF2B5EF4-FFF2-40B4-BE49-F238E27FC236}">
                <a16:creationId xmlns:a16="http://schemas.microsoft.com/office/drawing/2014/main" id="{DA20C04B-3326-7EAF-326B-E4AA507A2DAA}"/>
              </a:ext>
            </a:extLst>
          </p:cNvPr>
          <p:cNvSpPr txBox="1"/>
          <p:nvPr/>
        </p:nvSpPr>
        <p:spPr>
          <a:xfrm>
            <a:off x="7839036" y="5525048"/>
            <a:ext cx="339334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Copilot in Fabric</a:t>
            </a:r>
          </a:p>
        </p:txBody>
      </p:sp>
    </p:spTree>
    <p:extLst>
      <p:ext uri="{BB962C8B-B14F-4D97-AF65-F5344CB8AC3E}">
        <p14:creationId xmlns:p14="http://schemas.microsoft.com/office/powerpoint/2010/main" val="26996059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5410A-E096-07C8-8499-E1DBF1EC2E4A}"/>
              </a:ext>
            </a:extLst>
          </p:cNvPr>
          <p:cNvSpPr>
            <a:spLocks noGrp="1"/>
          </p:cNvSpPr>
          <p:nvPr>
            <p:ph type="title"/>
          </p:nvPr>
        </p:nvSpPr>
        <p:spPr>
          <a:xfrm>
            <a:off x="588963" y="2970213"/>
            <a:ext cx="4243592" cy="1108075"/>
          </a:xfrm>
        </p:spPr>
        <p:txBody>
          <a:bodyPr/>
          <a:lstStyle/>
          <a:p>
            <a:r>
              <a:rPr lang="en-US"/>
              <a:t>Simplify development, design, operations, and troubleshooting</a:t>
            </a:r>
          </a:p>
        </p:txBody>
      </p:sp>
      <p:sp>
        <p:nvSpPr>
          <p:cNvPr id="5" name="Text Placeholder 4">
            <a:extLst>
              <a:ext uri="{FF2B5EF4-FFF2-40B4-BE49-F238E27FC236}">
                <a16:creationId xmlns:a16="http://schemas.microsoft.com/office/drawing/2014/main" id="{EC1D16CD-B0B2-2725-75B5-0CA75854E8A4}"/>
              </a:ext>
            </a:extLst>
          </p:cNvPr>
          <p:cNvSpPr>
            <a:spLocks noGrp="1"/>
          </p:cNvSpPr>
          <p:nvPr>
            <p:ph type="body" sz="quarter" idx="10"/>
          </p:nvPr>
        </p:nvSpPr>
        <p:spPr>
          <a:xfrm>
            <a:off x="-96838" y="415925"/>
            <a:ext cx="3219451" cy="838914"/>
          </a:xfrm>
          <a:prstGeom prst="roundRect">
            <a:avLst>
              <a:gd name="adj" fmla="val 8893"/>
            </a:avLst>
          </a:prstGeom>
        </p:spPr>
        <p:txBody>
          <a:bodyPr/>
          <a:lstStyle/>
          <a:p>
            <a:r>
              <a:rPr lang="en-US"/>
              <a:t>Microsoft Copilot experiences for SQL</a:t>
            </a:r>
          </a:p>
        </p:txBody>
      </p:sp>
      <p:sp>
        <p:nvSpPr>
          <p:cNvPr id="7" name="TextBox 6">
            <a:extLst>
              <a:ext uri="{FF2B5EF4-FFF2-40B4-BE49-F238E27FC236}">
                <a16:creationId xmlns:a16="http://schemas.microsoft.com/office/drawing/2014/main" id="{1895F820-1E8B-26F9-4BC3-547574B79D2E}"/>
              </a:ext>
            </a:extLst>
          </p:cNvPr>
          <p:cNvSpPr txBox="1"/>
          <p:nvPr/>
        </p:nvSpPr>
        <p:spPr>
          <a:xfrm>
            <a:off x="7549243" y="1482474"/>
            <a:ext cx="4071257" cy="615553"/>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1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10" normalizeH="0" baseline="0" noProof="0">
                <a:ln>
                  <a:noFill/>
                </a:ln>
                <a:solidFill>
                  <a:srgbClr val="243A5E"/>
                </a:solidFill>
                <a:effectLst/>
                <a:uLnTx/>
                <a:uFillTx/>
                <a:latin typeface="Segoe UI Semibold"/>
                <a:ea typeface="+mn-ea"/>
                <a:cs typeface="Segoe UI" panose="020B0502040204020203" pitchFamily="34" charset="0"/>
              </a:rPr>
              <a:t>GitHub Copilot for inline code generation, assistance, and chat</a:t>
            </a:r>
          </a:p>
        </p:txBody>
      </p:sp>
      <p:sp>
        <p:nvSpPr>
          <p:cNvPr id="9" name="TextBox 8">
            <a:extLst>
              <a:ext uri="{FF2B5EF4-FFF2-40B4-BE49-F238E27FC236}">
                <a16:creationId xmlns:a16="http://schemas.microsoft.com/office/drawing/2014/main" id="{863E4C34-8864-0879-FAD9-4A45B3391901}"/>
              </a:ext>
            </a:extLst>
          </p:cNvPr>
          <p:cNvSpPr txBox="1"/>
          <p:nvPr/>
        </p:nvSpPr>
        <p:spPr>
          <a:xfrm>
            <a:off x="7549243" y="2944687"/>
            <a:ext cx="3556561" cy="923330"/>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1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10" normalizeH="0" baseline="0" noProof="0">
                <a:ln>
                  <a:noFill/>
                </a:ln>
                <a:solidFill>
                  <a:srgbClr val="243A5E"/>
                </a:solidFill>
                <a:effectLst/>
                <a:uLnTx/>
                <a:uFillTx/>
                <a:latin typeface="Segoe UI Semibold"/>
                <a:ea typeface="+mn-ea"/>
                <a:cs typeface="Segoe UI" panose="020B0502040204020203" pitchFamily="34" charset="0"/>
              </a:rPr>
              <a:t>Microsoft Copilot for Azure helps design, operate, optimize, and troubleshoot</a:t>
            </a:r>
          </a:p>
        </p:txBody>
      </p:sp>
      <p:sp>
        <p:nvSpPr>
          <p:cNvPr id="10" name="TextBox 9">
            <a:extLst>
              <a:ext uri="{FF2B5EF4-FFF2-40B4-BE49-F238E27FC236}">
                <a16:creationId xmlns:a16="http://schemas.microsoft.com/office/drawing/2014/main" id="{DF218982-47CE-EC1C-01F8-9B0A4598E860}"/>
              </a:ext>
            </a:extLst>
          </p:cNvPr>
          <p:cNvSpPr txBox="1"/>
          <p:nvPr/>
        </p:nvSpPr>
        <p:spPr>
          <a:xfrm>
            <a:off x="7549243" y="4581849"/>
            <a:ext cx="4071257" cy="923330"/>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1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10" normalizeH="0" baseline="0" noProof="0">
                <a:ln>
                  <a:noFill/>
                </a:ln>
                <a:solidFill>
                  <a:srgbClr val="243A5E"/>
                </a:solidFill>
                <a:effectLst/>
                <a:uLnTx/>
                <a:uFillTx/>
                <a:latin typeface="Segoe UI Semibold"/>
                <a:ea typeface="+mn-ea"/>
                <a:cs typeface="Segoe UI" panose="020B0502040204020203" pitchFamily="34" charset="0"/>
              </a:rPr>
              <a:t>Copilot in Azure SQL Database for self-assistance and T-SQL code generation</a:t>
            </a:r>
          </a:p>
        </p:txBody>
      </p:sp>
      <p:pic>
        <p:nvPicPr>
          <p:cNvPr id="2050" name="Picture 2" descr="GitHub Copilot - Visual Studio Marketplace">
            <a:extLst>
              <a:ext uri="{FF2B5EF4-FFF2-40B4-BE49-F238E27FC236}">
                <a16:creationId xmlns:a16="http://schemas.microsoft.com/office/drawing/2014/main" id="{94924B31-4FA8-BC7E-560F-4F5EA2FCC0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396" y="1328432"/>
            <a:ext cx="923636" cy="92363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C7CCB606-EF4D-0D63-6DD9-286F27FA6881}"/>
              </a:ext>
            </a:extLst>
          </p:cNvPr>
          <p:cNvGrpSpPr>
            <a:grpSpLocks noChangeAspect="1"/>
          </p:cNvGrpSpPr>
          <p:nvPr/>
        </p:nvGrpSpPr>
        <p:grpSpPr>
          <a:xfrm>
            <a:off x="6127396" y="4546362"/>
            <a:ext cx="1063464" cy="1111964"/>
            <a:chOff x="4697413" y="3947405"/>
            <a:chExt cx="714375" cy="746956"/>
          </a:xfrm>
        </p:grpSpPr>
        <p:pic>
          <p:nvPicPr>
            <p:cNvPr id="15" name="Picture 14" descr="Image of the primary color way of the Copilot icon and then alternate colors available based on the product you are in.">
              <a:extLst>
                <a:ext uri="{FF2B5EF4-FFF2-40B4-BE49-F238E27FC236}">
                  <a16:creationId xmlns:a16="http://schemas.microsoft.com/office/drawing/2014/main" id="{41A49437-7B19-C88C-3611-FF65F79ECBAB}"/>
                </a:ext>
              </a:extLst>
            </p:cNvPr>
            <p:cNvPicPr>
              <a:picLocks noChangeAspect="1"/>
            </p:cNvPicPr>
            <p:nvPr/>
          </p:nvPicPr>
          <p:blipFill rotWithShape="1">
            <a:blip r:embed="rId4">
              <a:clrChange>
                <a:clrFrom>
                  <a:srgbClr val="FAFAFA"/>
                </a:clrFrom>
                <a:clrTo>
                  <a:srgbClr val="FAFAFA">
                    <a:alpha val="0"/>
                  </a:srgbClr>
                </a:clrTo>
              </a:clrChange>
            </a:blip>
            <a:srcRect l="51092" t="47689" r="27482" b="26785"/>
            <a:stretch/>
          </p:blipFill>
          <p:spPr>
            <a:xfrm>
              <a:off x="4697413" y="3947405"/>
              <a:ext cx="638704" cy="569306"/>
            </a:xfrm>
            <a:prstGeom prst="rect">
              <a:avLst/>
            </a:prstGeom>
          </p:spPr>
        </p:pic>
        <p:pic>
          <p:nvPicPr>
            <p:cNvPr id="16" name="Graphic 15">
              <a:extLst>
                <a:ext uri="{FF2B5EF4-FFF2-40B4-BE49-F238E27FC236}">
                  <a16:creationId xmlns:a16="http://schemas.microsoft.com/office/drawing/2014/main" id="{8AA6C16E-DDA8-49A7-EEBD-579BC18CE07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81588" y="4364161"/>
              <a:ext cx="330200" cy="330200"/>
            </a:xfrm>
            <a:prstGeom prst="rect">
              <a:avLst/>
            </a:prstGeom>
          </p:spPr>
        </p:pic>
      </p:grpSp>
      <p:pic>
        <p:nvPicPr>
          <p:cNvPr id="19" name="Picture 18" descr="Image of the primary color way of the Copilot icon and then alternate colors available based on the product you are in.">
            <a:extLst>
              <a:ext uri="{FF2B5EF4-FFF2-40B4-BE49-F238E27FC236}">
                <a16:creationId xmlns:a16="http://schemas.microsoft.com/office/drawing/2014/main" id="{147DB7A5-1796-0F67-1976-80A43F40CED0}"/>
              </a:ext>
            </a:extLst>
          </p:cNvPr>
          <p:cNvPicPr>
            <a:picLocks noChangeAspect="1"/>
          </p:cNvPicPr>
          <p:nvPr/>
        </p:nvPicPr>
        <p:blipFill rotWithShape="1">
          <a:blip r:embed="rId4">
            <a:clrChange>
              <a:clrFrom>
                <a:srgbClr val="FAFAFA"/>
              </a:clrFrom>
              <a:clrTo>
                <a:srgbClr val="FAFAFA">
                  <a:alpha val="0"/>
                </a:srgbClr>
              </a:clrTo>
            </a:clrChange>
          </a:blip>
          <a:srcRect l="51092" t="47689" r="27482" b="26785"/>
          <a:stretch/>
        </p:blipFill>
        <p:spPr>
          <a:xfrm>
            <a:off x="6127396" y="2994712"/>
            <a:ext cx="923636" cy="823278"/>
          </a:xfrm>
          <a:prstGeom prst="rect">
            <a:avLst/>
          </a:prstGeom>
        </p:spPr>
      </p:pic>
    </p:spTree>
    <p:extLst>
      <p:ext uri="{BB962C8B-B14F-4D97-AF65-F5344CB8AC3E}">
        <p14:creationId xmlns:p14="http://schemas.microsoft.com/office/powerpoint/2010/main" val="2509154913"/>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750"/>
                                        <p:tgtEl>
                                          <p:spTgt spid="9"/>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75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fade">
                                      <p:cBhvr>
                                        <p:cTn id="16" dur="750"/>
                                        <p:tgtEl>
                                          <p:spTgt spid="2050"/>
                                        </p:tgtEl>
                                      </p:cBhvr>
                                    </p:animEffect>
                                  </p:childTnLst>
                                </p:cTn>
                              </p:par>
                              <p:par>
                                <p:cTn id="17" presetID="42" presetClass="path" presetSubtype="0" decel="100000" fill="hold" nodeType="withEffect">
                                  <p:stCondLst>
                                    <p:cond delay="0"/>
                                  </p:stCondLst>
                                  <p:childTnLst>
                                    <p:animMotion origin="layout" path="M -4.58333E-6 0.03888 L -4.58333E-6 4.07407E-6 " pathEditMode="relative" rAng="0" ptsTypes="AA">
                                      <p:cBhvr>
                                        <p:cTn id="18" dur="750" fill="hold"/>
                                        <p:tgtEl>
                                          <p:spTgt spid="2050"/>
                                        </p:tgtEl>
                                        <p:attrNameLst>
                                          <p:attrName>ppt_x</p:attrName>
                                          <p:attrName>ppt_y</p:attrName>
                                        </p:attrNameLst>
                                      </p:cBhvr>
                                      <p:rCtr x="0" y="-1944"/>
                                    </p:animMotion>
                                  </p:childTnLst>
                                </p:cTn>
                              </p:par>
                              <p:par>
                                <p:cTn id="19" presetID="10" presetClass="entr" presetSubtype="0" fill="hold" nodeType="withEffect">
                                  <p:stCondLst>
                                    <p:cond delay="15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750"/>
                                        <p:tgtEl>
                                          <p:spTgt spid="19"/>
                                        </p:tgtEl>
                                      </p:cBhvr>
                                    </p:animEffect>
                                  </p:childTnLst>
                                </p:cTn>
                              </p:par>
                              <p:par>
                                <p:cTn id="22" presetID="42" presetClass="path" presetSubtype="0" decel="100000" fill="hold" nodeType="withEffect">
                                  <p:stCondLst>
                                    <p:cond delay="150"/>
                                  </p:stCondLst>
                                  <p:childTnLst>
                                    <p:animMotion origin="layout" path="M -4.58333E-6 0.03888 L -4.58333E-6 4.07407E-6 " pathEditMode="relative" rAng="0" ptsTypes="AA">
                                      <p:cBhvr>
                                        <p:cTn id="23" dur="750" fill="hold"/>
                                        <p:tgtEl>
                                          <p:spTgt spid="19"/>
                                        </p:tgtEl>
                                        <p:attrNameLst>
                                          <p:attrName>ppt_x</p:attrName>
                                          <p:attrName>ppt_y</p:attrName>
                                        </p:attrNameLst>
                                      </p:cBhvr>
                                      <p:rCtr x="0" y="-1944"/>
                                    </p:animMotion>
                                  </p:childTnLst>
                                </p:cTn>
                              </p:par>
                              <p:par>
                                <p:cTn id="24" presetID="10" presetClass="entr" presetSubtype="0" fill="hold" nodeType="withEffect">
                                  <p:stCondLst>
                                    <p:cond delay="30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750"/>
                                        <p:tgtEl>
                                          <p:spTgt spid="17"/>
                                        </p:tgtEl>
                                      </p:cBhvr>
                                    </p:animEffect>
                                  </p:childTnLst>
                                </p:cTn>
                              </p:par>
                              <p:par>
                                <p:cTn id="27" presetID="42" presetClass="path" presetSubtype="0" decel="100000" fill="hold" nodeType="withEffect">
                                  <p:stCondLst>
                                    <p:cond delay="300"/>
                                  </p:stCondLst>
                                  <p:childTnLst>
                                    <p:animMotion origin="layout" path="M -4.58333E-6 0.03888 L -4.58333E-6 4.07407E-6 " pathEditMode="relative" rAng="0" ptsTypes="AA">
                                      <p:cBhvr>
                                        <p:cTn id="28" dur="750" fill="hold"/>
                                        <p:tgtEl>
                                          <p:spTgt spid="1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3763" y="3649792"/>
            <a:ext cx="4092410" cy="1147170"/>
          </a:xfrm>
        </p:spPr>
        <p:txBody>
          <a:bodyPr wrap="square" anchor="b">
            <a:normAutofit fontScale="90000"/>
          </a:bodyPr>
          <a:lstStyle/>
          <a:p>
            <a:r>
              <a:rPr lang="en-US">
                <a:solidFill>
                  <a:schemeClr val="tx1"/>
                </a:solidFill>
              </a:rPr>
              <a:t>Demo</a:t>
            </a:r>
            <a:br>
              <a:rPr lang="en-US">
                <a:solidFill>
                  <a:schemeClr val="tx1"/>
                </a:solidFill>
              </a:rPr>
            </a:br>
            <a:br>
              <a:rPr lang="en-US"/>
            </a:br>
            <a:r>
              <a:rPr lang="en-US"/>
              <a:t>Microsoft Copilot in Azure</a:t>
            </a:r>
          </a:p>
        </p:txBody>
      </p:sp>
      <p:pic>
        <p:nvPicPr>
          <p:cNvPr id="8" name="Graphic 7">
            <a:extLst>
              <a:ext uri="{FF2B5EF4-FFF2-40B4-BE49-F238E27FC236}">
                <a16:creationId xmlns:a16="http://schemas.microsoft.com/office/drawing/2014/main" id="{28566CC7-F193-270B-027C-E573FAB4B6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90485" y="1861757"/>
            <a:ext cx="3134486" cy="3134486"/>
          </a:xfrm>
          <a:prstGeom prst="rect">
            <a:avLst/>
          </a:prstGeom>
        </p:spPr>
      </p:pic>
    </p:spTree>
    <p:extLst>
      <p:ext uri="{BB962C8B-B14F-4D97-AF65-F5344CB8AC3E}">
        <p14:creationId xmlns:p14="http://schemas.microsoft.com/office/powerpoint/2010/main" val="20683797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5CFF0-8F26-F6A8-F9E5-3878AF6B4FC8}"/>
              </a:ext>
            </a:extLst>
          </p:cNvPr>
          <p:cNvSpPr>
            <a:spLocks noGrp="1"/>
          </p:cNvSpPr>
          <p:nvPr>
            <p:ph type="title"/>
          </p:nvPr>
        </p:nvSpPr>
        <p:spPr>
          <a:xfrm>
            <a:off x="586740" y="299206"/>
            <a:ext cx="11018520" cy="553998"/>
          </a:xfrm>
        </p:spPr>
        <p:txBody>
          <a:bodyPr/>
          <a:lstStyle/>
          <a:p>
            <a:r>
              <a:rPr lang="en-US"/>
              <a:t>Our vision for SQL</a:t>
            </a:r>
          </a:p>
        </p:txBody>
      </p:sp>
      <p:pic>
        <p:nvPicPr>
          <p:cNvPr id="4" name="Picture 3" descr="A hand writing a word on a white board&#10;&#10;Description automatically generated">
            <a:extLst>
              <a:ext uri="{FF2B5EF4-FFF2-40B4-BE49-F238E27FC236}">
                <a16:creationId xmlns:a16="http://schemas.microsoft.com/office/drawing/2014/main" id="{4FBA2CA3-5271-1AA7-FF95-735240E96A8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240579" y="1813035"/>
            <a:ext cx="1272540" cy="848360"/>
          </a:xfrm>
          <a:prstGeom prst="rect">
            <a:avLst/>
          </a:prstGeom>
        </p:spPr>
      </p:pic>
      <p:pic>
        <p:nvPicPr>
          <p:cNvPr id="5" name="Picture 4" descr="A hand writing on a white board&#10;&#10;Description automatically generated">
            <a:extLst>
              <a:ext uri="{FF2B5EF4-FFF2-40B4-BE49-F238E27FC236}">
                <a16:creationId xmlns:a16="http://schemas.microsoft.com/office/drawing/2014/main" id="{D4A4230A-B3ED-80D7-8CC7-2DA801AE9E24}"/>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9540385" y="1687796"/>
            <a:ext cx="1648259" cy="1098839"/>
          </a:xfrm>
          <a:prstGeom prst="rect">
            <a:avLst/>
          </a:prstGeom>
        </p:spPr>
      </p:pic>
      <p:pic>
        <p:nvPicPr>
          <p:cNvPr id="6" name="Picture 5" descr="A tablet with words on the screen&#10;&#10;Description automatically generated">
            <a:extLst>
              <a:ext uri="{FF2B5EF4-FFF2-40B4-BE49-F238E27FC236}">
                <a16:creationId xmlns:a16="http://schemas.microsoft.com/office/drawing/2014/main" id="{FD30B5C1-3389-3C98-331B-E4841CDC74F3}"/>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5368289" y="1752075"/>
            <a:ext cx="1455420" cy="970280"/>
          </a:xfrm>
          <a:prstGeom prst="rect">
            <a:avLst/>
          </a:prstGeom>
        </p:spPr>
      </p:pic>
      <p:sp>
        <p:nvSpPr>
          <p:cNvPr id="7" name="Rectangle: Rounded Corners 6">
            <a:extLst>
              <a:ext uri="{FF2B5EF4-FFF2-40B4-BE49-F238E27FC236}">
                <a16:creationId xmlns:a16="http://schemas.microsoft.com/office/drawing/2014/main" id="{0F364F70-B13B-F318-0B76-CC4D58708859}"/>
              </a:ext>
            </a:extLst>
          </p:cNvPr>
          <p:cNvSpPr/>
          <p:nvPr/>
        </p:nvSpPr>
        <p:spPr bwMode="auto">
          <a:xfrm>
            <a:off x="606478" y="3728565"/>
            <a:ext cx="2540743" cy="2498987"/>
          </a:xfrm>
          <a:prstGeom prst="roundRect">
            <a:avLst/>
          </a:prstGeom>
          <a:solidFill>
            <a:schemeClr val="bg1">
              <a:lumMod val="75000"/>
            </a:schemeClr>
          </a:solidFill>
          <a:ln>
            <a:solidFill>
              <a:schemeClr val="bg2"/>
            </a:solidFill>
            <a:headEnd type="none" w="med" len="med"/>
            <a:tailEnd type="none" w="med" len="med"/>
          </a:ln>
          <a:effectLst>
            <a:outerShdw blurRad="63500" dist="127000" dir="2700000" algn="tl" rotWithShape="0">
              <a:srgbClr val="000000">
                <a:alpha val="43137"/>
              </a:srgb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solidFill>
                  <a:schemeClr val="tx1"/>
                </a:solidFill>
                <a:latin typeface="Segoe UI"/>
                <a:cs typeface="Segoe UI" pitchFamily="34" charset="0"/>
              </a:rPr>
              <a:t>Performance</a:t>
            </a:r>
          </a:p>
          <a:p>
            <a:pPr algn="ctr" defTabSz="932472" fontAlgn="base">
              <a:spcBef>
                <a:spcPct val="0"/>
              </a:spcBef>
              <a:spcAft>
                <a:spcPct val="0"/>
              </a:spcAft>
            </a:pPr>
            <a:endParaRPr lang="en-US" sz="1800">
              <a:solidFill>
                <a:schemeClr val="tx1"/>
              </a:solidFill>
              <a:latin typeface="Segoe UI"/>
              <a:cs typeface="Segoe UI" pitchFamily="34" charset="0"/>
            </a:endParaRPr>
          </a:p>
          <a:p>
            <a:pPr algn="ctr" defTabSz="932472" fontAlgn="base">
              <a:spcBef>
                <a:spcPct val="0"/>
              </a:spcBef>
              <a:spcAft>
                <a:spcPct val="0"/>
              </a:spcAft>
            </a:pPr>
            <a:r>
              <a:rPr lang="en-US" sz="1800">
                <a:solidFill>
                  <a:schemeClr val="tx1"/>
                </a:solidFill>
                <a:latin typeface="Segoe UI"/>
                <a:cs typeface="Segoe UI" pitchFamily="34" charset="0"/>
              </a:rPr>
              <a:t>Security</a:t>
            </a:r>
          </a:p>
          <a:p>
            <a:pPr algn="ctr" defTabSz="932472" fontAlgn="base">
              <a:spcBef>
                <a:spcPct val="0"/>
              </a:spcBef>
              <a:spcAft>
                <a:spcPct val="0"/>
              </a:spcAft>
            </a:pPr>
            <a:endParaRPr lang="en-US" sz="1800">
              <a:solidFill>
                <a:schemeClr val="tx1"/>
              </a:solidFill>
              <a:latin typeface="Segoe UI"/>
              <a:cs typeface="Segoe UI" pitchFamily="34" charset="0"/>
            </a:endParaRPr>
          </a:p>
          <a:p>
            <a:pPr algn="ctr" defTabSz="932472" fontAlgn="base">
              <a:spcBef>
                <a:spcPct val="0"/>
              </a:spcBef>
              <a:spcAft>
                <a:spcPct val="0"/>
              </a:spcAft>
            </a:pPr>
            <a:r>
              <a:rPr lang="en-US" sz="1800">
                <a:solidFill>
                  <a:schemeClr val="tx1"/>
                </a:solidFill>
                <a:latin typeface="Segoe UI"/>
                <a:cs typeface="Segoe UI" pitchFamily="34" charset="0"/>
              </a:rPr>
              <a:t>Availability</a:t>
            </a:r>
          </a:p>
          <a:p>
            <a:pPr algn="ctr" defTabSz="932472" fontAlgn="base">
              <a:spcBef>
                <a:spcPct val="0"/>
              </a:spcBef>
              <a:spcAft>
                <a:spcPct val="0"/>
              </a:spcAft>
            </a:pPr>
            <a:endParaRPr lang="en-US" sz="1800">
              <a:solidFill>
                <a:schemeClr val="tx1"/>
              </a:solidFill>
              <a:latin typeface="Segoe UI"/>
              <a:cs typeface="Segoe UI" pitchFamily="34" charset="0"/>
            </a:endParaRPr>
          </a:p>
          <a:p>
            <a:pPr algn="ctr" defTabSz="932472" fontAlgn="base">
              <a:spcBef>
                <a:spcPct val="0"/>
              </a:spcBef>
              <a:spcAft>
                <a:spcPct val="0"/>
              </a:spcAft>
            </a:pPr>
            <a:r>
              <a:rPr lang="en-US" sz="1800">
                <a:solidFill>
                  <a:schemeClr val="tx1"/>
                </a:solidFill>
                <a:latin typeface="Segoe UI"/>
                <a:cs typeface="Segoe UI" pitchFamily="34" charset="0"/>
              </a:rPr>
              <a:t>Disaster Recovery</a:t>
            </a:r>
          </a:p>
        </p:txBody>
      </p:sp>
      <p:sp>
        <p:nvSpPr>
          <p:cNvPr id="10" name="TextBox 9">
            <a:extLst>
              <a:ext uri="{FF2B5EF4-FFF2-40B4-BE49-F238E27FC236}">
                <a16:creationId xmlns:a16="http://schemas.microsoft.com/office/drawing/2014/main" id="{AD1C1819-9720-2F27-11D7-93F88BF17526}"/>
              </a:ext>
            </a:extLst>
          </p:cNvPr>
          <p:cNvSpPr txBox="1"/>
          <p:nvPr/>
        </p:nvSpPr>
        <p:spPr>
          <a:xfrm>
            <a:off x="756510" y="3275109"/>
            <a:ext cx="2240678" cy="307777"/>
          </a:xfrm>
          <a:prstGeom prst="rect">
            <a:avLst/>
          </a:prstGeom>
          <a:noFill/>
        </p:spPr>
        <p:txBody>
          <a:bodyPr wrap="none" lIns="0" tIns="0" rIns="0" bIns="0" rtlCol="0">
            <a:spAutoFit/>
          </a:bodyPr>
          <a:lstStyle/>
          <a:p>
            <a:pPr algn="l"/>
            <a:r>
              <a:rPr lang="en-US" sz="2000" b="1"/>
              <a:t>Improve efficiency</a:t>
            </a:r>
          </a:p>
        </p:txBody>
      </p:sp>
      <p:sp>
        <p:nvSpPr>
          <p:cNvPr id="12" name="TextBox 11">
            <a:extLst>
              <a:ext uri="{FF2B5EF4-FFF2-40B4-BE49-F238E27FC236}">
                <a16:creationId xmlns:a16="http://schemas.microsoft.com/office/drawing/2014/main" id="{95196BE5-D95F-B835-56C1-7B6D3D0EEBB5}"/>
              </a:ext>
            </a:extLst>
          </p:cNvPr>
          <p:cNvSpPr txBox="1"/>
          <p:nvPr/>
        </p:nvSpPr>
        <p:spPr>
          <a:xfrm>
            <a:off x="569886" y="813445"/>
            <a:ext cx="6765234" cy="461665"/>
          </a:xfrm>
          <a:prstGeom prst="rect">
            <a:avLst/>
          </a:prstGeom>
          <a:noFill/>
        </p:spPr>
        <p:txBody>
          <a:bodyPr wrap="square">
            <a:spAutoFit/>
          </a:bodyPr>
          <a:lstStyle/>
          <a:p>
            <a:r>
              <a:rPr lang="en-US" sz="2400"/>
              <a:t>Simplifying Database Management with AI</a:t>
            </a:r>
          </a:p>
        </p:txBody>
      </p:sp>
      <p:sp>
        <p:nvSpPr>
          <p:cNvPr id="13" name="Rectangle: Rounded Corners 12">
            <a:extLst>
              <a:ext uri="{FF2B5EF4-FFF2-40B4-BE49-F238E27FC236}">
                <a16:creationId xmlns:a16="http://schemas.microsoft.com/office/drawing/2014/main" id="{A0236155-6C6B-13BF-CF9E-454E82E37AA7}"/>
              </a:ext>
            </a:extLst>
          </p:cNvPr>
          <p:cNvSpPr/>
          <p:nvPr/>
        </p:nvSpPr>
        <p:spPr bwMode="auto">
          <a:xfrm>
            <a:off x="4825628" y="3728564"/>
            <a:ext cx="2540743" cy="2498987"/>
          </a:xfrm>
          <a:prstGeom prst="roundRect">
            <a:avLst/>
          </a:prstGeom>
          <a:solidFill>
            <a:schemeClr val="bg1">
              <a:lumMod val="75000"/>
            </a:schemeClr>
          </a:solidFill>
          <a:ln>
            <a:solidFill>
              <a:schemeClr val="bg2"/>
            </a:solidFill>
            <a:headEnd type="none" w="med" len="med"/>
            <a:tailEnd type="none" w="med" len="med"/>
          </a:ln>
          <a:effectLst>
            <a:outerShdw blurRad="63500" dist="127000" dir="2700000" algn="tl" rotWithShape="0">
              <a:srgbClr val="000000">
                <a:alpha val="43137"/>
              </a:srgb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solidFill>
                  <a:schemeClr val="tx1"/>
                </a:solidFill>
                <a:latin typeface="Segoe UI"/>
                <a:cs typeface="Segoe UI" pitchFamily="34" charset="0"/>
              </a:rPr>
              <a:t>Database schemas</a:t>
            </a:r>
          </a:p>
          <a:p>
            <a:pPr algn="ctr" defTabSz="932472" fontAlgn="base">
              <a:spcBef>
                <a:spcPct val="0"/>
              </a:spcBef>
              <a:spcAft>
                <a:spcPct val="0"/>
              </a:spcAft>
            </a:pPr>
            <a:endParaRPr lang="en-US" sz="1800">
              <a:solidFill>
                <a:schemeClr val="tx1"/>
              </a:solidFill>
              <a:latin typeface="Segoe UI"/>
              <a:cs typeface="Segoe UI" pitchFamily="34" charset="0"/>
            </a:endParaRPr>
          </a:p>
          <a:p>
            <a:pPr algn="ctr" defTabSz="932472" fontAlgn="base">
              <a:spcBef>
                <a:spcPct val="0"/>
              </a:spcBef>
              <a:spcAft>
                <a:spcPct val="0"/>
              </a:spcAft>
            </a:pPr>
            <a:r>
              <a:rPr lang="en-US" sz="1800">
                <a:solidFill>
                  <a:schemeClr val="tx1"/>
                </a:solidFill>
                <a:latin typeface="Segoe UI"/>
                <a:cs typeface="Segoe UI" pitchFamily="34" charset="0"/>
              </a:rPr>
              <a:t>Correct and performant SQL</a:t>
            </a:r>
          </a:p>
          <a:p>
            <a:pPr algn="ctr" defTabSz="932472" fontAlgn="base">
              <a:spcBef>
                <a:spcPct val="0"/>
              </a:spcBef>
              <a:spcAft>
                <a:spcPct val="0"/>
              </a:spcAft>
            </a:pPr>
            <a:endParaRPr lang="en-US" sz="1800">
              <a:solidFill>
                <a:schemeClr val="tx1"/>
              </a:solidFill>
              <a:latin typeface="Segoe UI"/>
              <a:cs typeface="Segoe UI" pitchFamily="34" charset="0"/>
            </a:endParaRPr>
          </a:p>
          <a:p>
            <a:pPr algn="ctr" defTabSz="932472" fontAlgn="base">
              <a:spcBef>
                <a:spcPct val="0"/>
              </a:spcBef>
              <a:spcAft>
                <a:spcPct val="0"/>
              </a:spcAft>
            </a:pPr>
            <a:r>
              <a:rPr lang="en-US" sz="1800">
                <a:solidFill>
                  <a:schemeClr val="tx1"/>
                </a:solidFill>
                <a:latin typeface="Segoe UI"/>
                <a:cs typeface="Segoe UI" pitchFamily="34" charset="0"/>
              </a:rPr>
              <a:t>Enable data-driven applications</a:t>
            </a:r>
          </a:p>
        </p:txBody>
      </p:sp>
      <p:sp>
        <p:nvSpPr>
          <p:cNvPr id="14" name="Rectangle: Rounded Corners 13">
            <a:extLst>
              <a:ext uri="{FF2B5EF4-FFF2-40B4-BE49-F238E27FC236}">
                <a16:creationId xmlns:a16="http://schemas.microsoft.com/office/drawing/2014/main" id="{FBEECF7F-005B-86C9-9C7D-797463FCFA2E}"/>
              </a:ext>
            </a:extLst>
          </p:cNvPr>
          <p:cNvSpPr/>
          <p:nvPr/>
        </p:nvSpPr>
        <p:spPr bwMode="auto">
          <a:xfrm>
            <a:off x="9094143" y="3728564"/>
            <a:ext cx="2540743" cy="2498987"/>
          </a:xfrm>
          <a:prstGeom prst="roundRect">
            <a:avLst/>
          </a:prstGeom>
          <a:solidFill>
            <a:schemeClr val="bg1">
              <a:lumMod val="75000"/>
            </a:schemeClr>
          </a:solidFill>
          <a:ln>
            <a:solidFill>
              <a:schemeClr val="bg2"/>
            </a:solidFill>
            <a:headEnd type="none" w="med" len="med"/>
            <a:tailEnd type="none" w="med" len="med"/>
          </a:ln>
          <a:effectLst>
            <a:outerShdw blurRad="63500" dist="127000" dir="2700000" algn="tl" rotWithShape="0">
              <a:srgbClr val="000000">
                <a:alpha val="43137"/>
              </a:srgb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solidFill>
                  <a:schemeClr val="tx1"/>
                </a:solidFill>
                <a:latin typeface="Segoe UI"/>
                <a:cs typeface="Segoe UI" pitchFamily="34" charset="0"/>
              </a:rPr>
              <a:t>Manage </a:t>
            </a:r>
          </a:p>
          <a:p>
            <a:pPr algn="ctr" defTabSz="932472" fontAlgn="base">
              <a:spcBef>
                <a:spcPct val="0"/>
              </a:spcBef>
              <a:spcAft>
                <a:spcPct val="0"/>
              </a:spcAft>
            </a:pPr>
            <a:r>
              <a:rPr lang="en-US" sz="1800">
                <a:solidFill>
                  <a:schemeClr val="tx1"/>
                </a:solidFill>
                <a:latin typeface="Segoe UI"/>
                <a:cs typeface="Segoe UI" pitchFamily="34" charset="0"/>
              </a:rPr>
              <a:t>Databases</a:t>
            </a:r>
          </a:p>
          <a:p>
            <a:pPr algn="ctr" defTabSz="932472" fontAlgn="base">
              <a:spcBef>
                <a:spcPct val="0"/>
              </a:spcBef>
              <a:spcAft>
                <a:spcPct val="0"/>
              </a:spcAft>
            </a:pPr>
            <a:endParaRPr lang="en-US" sz="1800">
              <a:solidFill>
                <a:schemeClr val="tx1"/>
              </a:solidFill>
              <a:latin typeface="Segoe UI"/>
              <a:cs typeface="Segoe UI" pitchFamily="34" charset="0"/>
            </a:endParaRPr>
          </a:p>
          <a:p>
            <a:pPr algn="ctr" defTabSz="932472" fontAlgn="base">
              <a:spcBef>
                <a:spcPct val="0"/>
              </a:spcBef>
              <a:spcAft>
                <a:spcPct val="0"/>
              </a:spcAft>
            </a:pPr>
            <a:r>
              <a:rPr lang="en-US" sz="1800">
                <a:solidFill>
                  <a:schemeClr val="tx1"/>
                </a:solidFill>
                <a:latin typeface="Segoe UI"/>
                <a:cs typeface="Segoe UI" pitchFamily="34" charset="0"/>
              </a:rPr>
              <a:t>Navigate complexity of SQL</a:t>
            </a:r>
          </a:p>
          <a:p>
            <a:pPr algn="ctr" defTabSz="932472" fontAlgn="base">
              <a:spcBef>
                <a:spcPct val="0"/>
              </a:spcBef>
              <a:spcAft>
                <a:spcPct val="0"/>
              </a:spcAft>
            </a:pPr>
            <a:endParaRPr lang="en-US" sz="1800">
              <a:solidFill>
                <a:schemeClr val="tx1"/>
              </a:solidFill>
              <a:latin typeface="Segoe UI"/>
              <a:cs typeface="Segoe UI" pitchFamily="34" charset="0"/>
            </a:endParaRPr>
          </a:p>
          <a:p>
            <a:pPr algn="ctr" defTabSz="932472" fontAlgn="base">
              <a:spcBef>
                <a:spcPct val="0"/>
              </a:spcBef>
              <a:spcAft>
                <a:spcPct val="0"/>
              </a:spcAft>
            </a:pPr>
            <a:r>
              <a:rPr lang="en-US" sz="1800">
                <a:solidFill>
                  <a:schemeClr val="tx1"/>
                </a:solidFill>
                <a:latin typeface="Segoe UI"/>
                <a:cs typeface="Segoe UI" pitchFamily="34" charset="0"/>
              </a:rPr>
              <a:t>Maximize use of Azure</a:t>
            </a:r>
          </a:p>
        </p:txBody>
      </p:sp>
      <p:sp>
        <p:nvSpPr>
          <p:cNvPr id="15" name="TextBox 14">
            <a:extLst>
              <a:ext uri="{FF2B5EF4-FFF2-40B4-BE49-F238E27FC236}">
                <a16:creationId xmlns:a16="http://schemas.microsoft.com/office/drawing/2014/main" id="{5B26A110-637D-9061-4924-AB1310852995}"/>
              </a:ext>
            </a:extLst>
          </p:cNvPr>
          <p:cNvSpPr txBox="1"/>
          <p:nvPr/>
        </p:nvSpPr>
        <p:spPr>
          <a:xfrm>
            <a:off x="4856877" y="3278497"/>
            <a:ext cx="2478243" cy="307777"/>
          </a:xfrm>
          <a:prstGeom prst="rect">
            <a:avLst/>
          </a:prstGeom>
          <a:noFill/>
        </p:spPr>
        <p:txBody>
          <a:bodyPr wrap="none" lIns="0" tIns="0" rIns="0" bIns="0" rtlCol="0">
            <a:spAutoFit/>
          </a:bodyPr>
          <a:lstStyle/>
          <a:p>
            <a:pPr algn="l"/>
            <a:r>
              <a:rPr lang="en-US" sz="2000" b="1"/>
              <a:t>Design and optimize</a:t>
            </a:r>
          </a:p>
        </p:txBody>
      </p:sp>
      <p:sp>
        <p:nvSpPr>
          <p:cNvPr id="16" name="TextBox 15">
            <a:extLst>
              <a:ext uri="{FF2B5EF4-FFF2-40B4-BE49-F238E27FC236}">
                <a16:creationId xmlns:a16="http://schemas.microsoft.com/office/drawing/2014/main" id="{CC692010-CE00-7499-3414-FF31DD8E6024}"/>
              </a:ext>
            </a:extLst>
          </p:cNvPr>
          <p:cNvSpPr txBox="1"/>
          <p:nvPr/>
        </p:nvSpPr>
        <p:spPr>
          <a:xfrm>
            <a:off x="9866621" y="3275109"/>
            <a:ext cx="995785" cy="307777"/>
          </a:xfrm>
          <a:prstGeom prst="rect">
            <a:avLst/>
          </a:prstGeom>
          <a:noFill/>
        </p:spPr>
        <p:txBody>
          <a:bodyPr wrap="none" lIns="0" tIns="0" rIns="0" bIns="0" rtlCol="0">
            <a:spAutoFit/>
          </a:bodyPr>
          <a:lstStyle/>
          <a:p>
            <a:pPr algn="ctr"/>
            <a:r>
              <a:rPr lang="en-US" sz="2000" b="1"/>
              <a:t>Simplify</a:t>
            </a:r>
          </a:p>
        </p:txBody>
      </p:sp>
    </p:spTree>
    <p:extLst>
      <p:ext uri="{BB962C8B-B14F-4D97-AF65-F5344CB8AC3E}">
        <p14:creationId xmlns:p14="http://schemas.microsoft.com/office/powerpoint/2010/main" val="808827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3" grpId="0" animBg="1"/>
      <p:bldP spid="14" grpId="0" animBg="1"/>
      <p:bldP spid="15" grpId="0"/>
      <p:bldP spid="1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C987F-7B69-DF58-1458-548EF89830A8}"/>
              </a:ext>
            </a:extLst>
          </p:cNvPr>
          <p:cNvSpPr>
            <a:spLocks noGrp="1"/>
          </p:cNvSpPr>
          <p:nvPr>
            <p:ph type="title"/>
          </p:nvPr>
        </p:nvSpPr>
        <p:spPr>
          <a:xfrm>
            <a:off x="588263" y="457200"/>
            <a:ext cx="11018520" cy="553998"/>
          </a:xfrm>
        </p:spPr>
        <p:txBody>
          <a:bodyPr wrap="square" anchor="t">
            <a:normAutofit/>
          </a:bodyPr>
          <a:lstStyle/>
          <a:p>
            <a:r>
              <a:rPr lang="en-US"/>
              <a:t>Azure SQL Database Copilot portal experiences</a:t>
            </a:r>
            <a:endParaRPr lang="en-US" i="1"/>
          </a:p>
        </p:txBody>
      </p:sp>
      <p:graphicFrame>
        <p:nvGraphicFramePr>
          <p:cNvPr id="4" name="Diagram 3">
            <a:extLst>
              <a:ext uri="{FF2B5EF4-FFF2-40B4-BE49-F238E27FC236}">
                <a16:creationId xmlns:a16="http://schemas.microsoft.com/office/drawing/2014/main" id="{7706705C-0730-D24B-EF4B-D471DC4A776F}"/>
              </a:ext>
            </a:extLst>
          </p:cNvPr>
          <p:cNvGraphicFramePr/>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25062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B4BF4-0E02-08D4-BB20-86D80744852B}"/>
              </a:ext>
            </a:extLst>
          </p:cNvPr>
          <p:cNvSpPr>
            <a:spLocks noGrp="1"/>
          </p:cNvSpPr>
          <p:nvPr>
            <p:ph type="title"/>
          </p:nvPr>
        </p:nvSpPr>
        <p:spPr>
          <a:xfrm>
            <a:off x="588263" y="457200"/>
            <a:ext cx="11018520" cy="553998"/>
          </a:xfrm>
        </p:spPr>
        <p:txBody>
          <a:bodyPr anchor="t">
            <a:normAutofit/>
          </a:bodyPr>
          <a:lstStyle/>
          <a:p>
            <a:r>
              <a:rPr lang="en-US"/>
              <a:t>Copilot principles</a:t>
            </a:r>
          </a:p>
        </p:txBody>
      </p:sp>
      <p:graphicFrame>
        <p:nvGraphicFramePr>
          <p:cNvPr id="5" name="Text Placeholder 2">
            <a:extLst>
              <a:ext uri="{FF2B5EF4-FFF2-40B4-BE49-F238E27FC236}">
                <a16:creationId xmlns:a16="http://schemas.microsoft.com/office/drawing/2014/main" id="{3FEFE95A-00D7-D007-4178-826F6FDB2D41}"/>
              </a:ext>
            </a:extLst>
          </p:cNvPr>
          <p:cNvGraphicFramePr/>
          <p:nvPr/>
        </p:nvGraphicFramePr>
        <p:xfrm>
          <a:off x="588263" y="1201698"/>
          <a:ext cx="1101852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9464931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5A62D-D8A8-0BC5-B434-DD91251F5AD2}"/>
              </a:ext>
            </a:extLst>
          </p:cNvPr>
          <p:cNvSpPr>
            <a:spLocks noGrp="1"/>
          </p:cNvSpPr>
          <p:nvPr>
            <p:ph type="title"/>
          </p:nvPr>
        </p:nvSpPr>
        <p:spPr>
          <a:xfrm>
            <a:off x="588263" y="457200"/>
            <a:ext cx="11018520" cy="553998"/>
          </a:xfrm>
        </p:spPr>
        <p:txBody>
          <a:bodyPr wrap="square" anchor="ctr">
            <a:normAutofit/>
          </a:bodyPr>
          <a:lstStyle/>
          <a:p>
            <a:r>
              <a:rPr lang="en-US"/>
              <a:t>Microsoft Copilot in Azure</a:t>
            </a:r>
          </a:p>
        </p:txBody>
      </p:sp>
      <p:sp>
        <p:nvSpPr>
          <p:cNvPr id="3" name="Text Placeholder 2">
            <a:extLst>
              <a:ext uri="{FF2B5EF4-FFF2-40B4-BE49-F238E27FC236}">
                <a16:creationId xmlns:a16="http://schemas.microsoft.com/office/drawing/2014/main" id="{F17C2039-F218-9B47-7C7A-A1C39BD290CE}"/>
              </a:ext>
            </a:extLst>
          </p:cNvPr>
          <p:cNvSpPr>
            <a:spLocks noGrp="1"/>
          </p:cNvSpPr>
          <p:nvPr>
            <p:ph type="body" sz="quarter" idx="4294967295"/>
          </p:nvPr>
        </p:nvSpPr>
        <p:spPr>
          <a:xfrm>
            <a:off x="2008996" y="1394798"/>
            <a:ext cx="8174008" cy="4801314"/>
          </a:xfrm>
        </p:spPr>
        <p:txBody>
          <a:bodyPr/>
          <a:lstStyle/>
          <a:p>
            <a:pPr marL="0" indent="0">
              <a:buNone/>
            </a:pPr>
            <a:endParaRPr lang="en-US" sz="2400" b="1"/>
          </a:p>
          <a:p>
            <a:pPr marL="0" indent="0">
              <a:buNone/>
            </a:pPr>
            <a:r>
              <a:rPr lang="en-US" sz="2400" b="1"/>
              <a:t>AI-Powered Assistant</a:t>
            </a:r>
            <a:r>
              <a:rPr lang="en-US" sz="2400"/>
              <a:t>: Copilot for Azure is an AI companion that simplifies how you design, operate, optimize, and troubleshoot apps and infrastructure from cloud to edge. </a:t>
            </a:r>
          </a:p>
          <a:p>
            <a:pPr marL="0" indent="0">
              <a:buNone/>
            </a:pPr>
            <a:endParaRPr lang="en-US" sz="2400" b="1"/>
          </a:p>
          <a:p>
            <a:pPr marL="0" indent="0">
              <a:buNone/>
            </a:pPr>
            <a:r>
              <a:rPr lang="en-US" sz="2400" b="1"/>
              <a:t>Open Preview Access announced at BUILD</a:t>
            </a:r>
            <a:r>
              <a:rPr lang="en-US" sz="2400"/>
              <a:t>: Rolled out to all customers, with options to enable or disable for specific Azure tenants. </a:t>
            </a:r>
          </a:p>
          <a:p>
            <a:pPr marL="0" indent="0">
              <a:buNone/>
            </a:pPr>
            <a:endParaRPr lang="en-US" sz="2400" b="1"/>
          </a:p>
          <a:p>
            <a:pPr marL="0" indent="0">
              <a:buNone/>
            </a:pPr>
            <a:r>
              <a:rPr lang="en-US" sz="2400" b="1"/>
              <a:t>Enhanced Azure SQL Capabilities</a:t>
            </a:r>
            <a:r>
              <a:rPr lang="en-US" sz="2400"/>
              <a:t>: New features for Azure SQL Database to improve the management of SQL-dependent applications.</a:t>
            </a:r>
            <a:endParaRPr lang="en-US"/>
          </a:p>
        </p:txBody>
      </p:sp>
      <p:sp>
        <p:nvSpPr>
          <p:cNvPr id="5" name="Arrow: Right 4">
            <a:extLst>
              <a:ext uri="{FF2B5EF4-FFF2-40B4-BE49-F238E27FC236}">
                <a16:creationId xmlns:a16="http://schemas.microsoft.com/office/drawing/2014/main" id="{0DA3ACDE-B0A6-4E99-FB44-F227FE54A73E}"/>
              </a:ext>
            </a:extLst>
          </p:cNvPr>
          <p:cNvSpPr/>
          <p:nvPr/>
        </p:nvSpPr>
        <p:spPr bwMode="auto">
          <a:xfrm>
            <a:off x="215881" y="4674592"/>
            <a:ext cx="1630762" cy="168606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solidFill>
                  <a:srgbClr val="FFFFFF"/>
                </a:solidFill>
                <a:ea typeface="Segoe UI" pitchFamily="34" charset="0"/>
                <a:cs typeface="Segoe UI" pitchFamily="34" charset="0"/>
              </a:rPr>
              <a:t>Today’s Focus</a:t>
            </a:r>
          </a:p>
        </p:txBody>
      </p:sp>
    </p:spTree>
    <p:extLst>
      <p:ext uri="{BB962C8B-B14F-4D97-AF65-F5344CB8AC3E}">
        <p14:creationId xmlns:p14="http://schemas.microsoft.com/office/powerpoint/2010/main" val="7143755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76C9B-9901-FF5E-0EC6-E579358F0319}"/>
              </a:ext>
            </a:extLst>
          </p:cNvPr>
          <p:cNvSpPr>
            <a:spLocks noGrp="1"/>
          </p:cNvSpPr>
          <p:nvPr>
            <p:ph type="title"/>
          </p:nvPr>
        </p:nvSpPr>
        <p:spPr/>
        <p:txBody>
          <a:bodyPr/>
          <a:lstStyle/>
          <a:p>
            <a:r>
              <a:rPr lang="en-US"/>
              <a:t>Beyond RDBMS</a:t>
            </a:r>
          </a:p>
        </p:txBody>
      </p:sp>
      <p:pic>
        <p:nvPicPr>
          <p:cNvPr id="5" name="Graphic 4">
            <a:extLst>
              <a:ext uri="{FF2B5EF4-FFF2-40B4-BE49-F238E27FC236}">
                <a16:creationId xmlns:a16="http://schemas.microsoft.com/office/drawing/2014/main" id="{6221FCA0-6057-4357-613A-AE7B609156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92499" y="202655"/>
            <a:ext cx="1002428" cy="1002428"/>
          </a:xfrm>
          <a:prstGeom prst="rect">
            <a:avLst/>
          </a:prstGeom>
        </p:spPr>
      </p:pic>
      <p:sp>
        <p:nvSpPr>
          <p:cNvPr id="26" name="TextBox 25">
            <a:extLst>
              <a:ext uri="{FF2B5EF4-FFF2-40B4-BE49-F238E27FC236}">
                <a16:creationId xmlns:a16="http://schemas.microsoft.com/office/drawing/2014/main" id="{00DA3501-1EBF-57F6-18C0-02893E7B21D7}"/>
              </a:ext>
            </a:extLst>
          </p:cNvPr>
          <p:cNvSpPr txBox="1"/>
          <p:nvPr/>
        </p:nvSpPr>
        <p:spPr>
          <a:xfrm>
            <a:off x="1160250" y="1578485"/>
            <a:ext cx="4638147" cy="526297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78D4"/>
                </a:solidFill>
                <a:effectLst/>
                <a:uLnTx/>
                <a:uFillTx/>
                <a:latin typeface="Segoe UI Semibold"/>
                <a:ea typeface="+mn-ea"/>
                <a:cs typeface="+mn-cs"/>
              </a:rPr>
              <a:t>JSON and </a:t>
            </a:r>
            <a:r>
              <a:rPr kumimoji="0" lang="en-US" sz="2400" b="1" i="0" u="none" strike="noStrike" kern="1200" cap="none" spc="0" normalizeH="0" baseline="0" noProof="0" err="1">
                <a:ln>
                  <a:noFill/>
                </a:ln>
                <a:solidFill>
                  <a:srgbClr val="0078D4"/>
                </a:solidFill>
                <a:effectLst/>
                <a:uLnTx/>
                <a:uFillTx/>
                <a:latin typeface="Segoe UI Semibold"/>
                <a:ea typeface="+mn-ea"/>
                <a:cs typeface="+mn-cs"/>
              </a:rPr>
              <a:t>RegEx</a:t>
            </a:r>
            <a:endParaRPr kumimoji="0" lang="en-US" sz="2400" b="1"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Spatial</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Graph</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Columnstore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Memory-optimized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Ledger</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Query Intelligence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4" name="TextBox 3">
            <a:extLst>
              <a:ext uri="{FF2B5EF4-FFF2-40B4-BE49-F238E27FC236}">
                <a16:creationId xmlns:a16="http://schemas.microsoft.com/office/drawing/2014/main" id="{4BB26BC3-C393-0C0E-946D-70AA78792E62}"/>
              </a:ext>
            </a:extLst>
          </p:cNvPr>
          <p:cNvSpPr txBox="1"/>
          <p:nvPr/>
        </p:nvSpPr>
        <p:spPr>
          <a:xfrm>
            <a:off x="7387428" y="1560500"/>
            <a:ext cx="4314092" cy="489364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REST API integrated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Data API Builder, GraphQL</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Azure Functions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Hyperscale, Serverless, Pools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Containers, DevOps, GitHub</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AI</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Fabric</a:t>
            </a:r>
          </a:p>
        </p:txBody>
      </p:sp>
      <p:grpSp>
        <p:nvGrpSpPr>
          <p:cNvPr id="27" name="Group 26" descr="Document and SQL database graphic encased in brackets">
            <a:extLst>
              <a:ext uri="{FF2B5EF4-FFF2-40B4-BE49-F238E27FC236}">
                <a16:creationId xmlns:a16="http://schemas.microsoft.com/office/drawing/2014/main" id="{A728E206-8389-DC5F-C9CD-F7AA02ABA965}"/>
              </a:ext>
            </a:extLst>
          </p:cNvPr>
          <p:cNvGrpSpPr>
            <a:grpSpLocks noChangeAspect="1"/>
          </p:cNvGrpSpPr>
          <p:nvPr/>
        </p:nvGrpSpPr>
        <p:grpSpPr>
          <a:xfrm>
            <a:off x="551969" y="1567600"/>
            <a:ext cx="467312" cy="467312"/>
            <a:chOff x="9535761" y="257664"/>
            <a:chExt cx="2275237" cy="2275237"/>
          </a:xfrm>
        </p:grpSpPr>
        <p:pic>
          <p:nvPicPr>
            <p:cNvPr id="28" name="Picture 27">
              <a:extLst>
                <a:ext uri="{FF2B5EF4-FFF2-40B4-BE49-F238E27FC236}">
                  <a16:creationId xmlns:a16="http://schemas.microsoft.com/office/drawing/2014/main" id="{38E5935B-342A-E853-B894-1F84E4DFCEDE}"/>
                </a:ext>
              </a:extLst>
            </p:cNvPr>
            <p:cNvPicPr>
              <a:picLocks noChangeAspect="1"/>
            </p:cNvPicPr>
            <p:nvPr/>
          </p:nvPicPr>
          <p:blipFill>
            <a:blip r:embed="rId5"/>
            <a:stretch>
              <a:fillRect/>
            </a:stretch>
          </p:blipFill>
          <p:spPr>
            <a:xfrm>
              <a:off x="9535761" y="257664"/>
              <a:ext cx="2275237" cy="2275237"/>
            </a:xfrm>
            <a:prstGeom prst="rect">
              <a:avLst/>
            </a:prstGeom>
          </p:spPr>
        </p:pic>
        <p:pic>
          <p:nvPicPr>
            <p:cNvPr id="29" name="Graphic 28">
              <a:extLst>
                <a:ext uri="{FF2B5EF4-FFF2-40B4-BE49-F238E27FC236}">
                  <a16:creationId xmlns:a16="http://schemas.microsoft.com/office/drawing/2014/main" id="{A59A5694-E1C1-17A5-D7A5-2A6701E410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58062" y="1492854"/>
              <a:ext cx="830632" cy="790708"/>
            </a:xfrm>
            <a:prstGeom prst="rect">
              <a:avLst/>
            </a:prstGeom>
          </p:spPr>
        </p:pic>
        <p:pic>
          <p:nvPicPr>
            <p:cNvPr id="30" name="Picture 4" descr="Document outline">
              <a:extLst>
                <a:ext uri="{FF2B5EF4-FFF2-40B4-BE49-F238E27FC236}">
                  <a16:creationId xmlns:a16="http://schemas.microsoft.com/office/drawing/2014/main" id="{19BE1B20-31E3-A73C-93FE-089647186E5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0276883" y="511759"/>
              <a:ext cx="792997" cy="792997"/>
            </a:xfrm>
            <a:prstGeom prst="rect">
              <a:avLst/>
            </a:prstGeom>
          </p:spPr>
        </p:pic>
      </p:grpSp>
      <p:pic>
        <p:nvPicPr>
          <p:cNvPr id="31" name="Picture 30" descr="Network icon">
            <a:extLst>
              <a:ext uri="{FF2B5EF4-FFF2-40B4-BE49-F238E27FC236}">
                <a16:creationId xmlns:a16="http://schemas.microsoft.com/office/drawing/2014/main" id="{8A437B5E-050C-ECFC-D5C4-A11272CE237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1856" y="2288608"/>
            <a:ext cx="467312" cy="467312"/>
          </a:xfrm>
          <a:prstGeom prst="rect">
            <a:avLst/>
          </a:prstGeom>
        </p:spPr>
      </p:pic>
      <p:grpSp>
        <p:nvGrpSpPr>
          <p:cNvPr id="36" name="Group 35">
            <a:extLst>
              <a:ext uri="{FF2B5EF4-FFF2-40B4-BE49-F238E27FC236}">
                <a16:creationId xmlns:a16="http://schemas.microsoft.com/office/drawing/2014/main" id="{6D6CD1E4-9AEA-6BD0-B026-6EDE6AD88A74}"/>
              </a:ext>
            </a:extLst>
          </p:cNvPr>
          <p:cNvGrpSpPr/>
          <p:nvPr/>
        </p:nvGrpSpPr>
        <p:grpSpPr>
          <a:xfrm>
            <a:off x="569035" y="3805248"/>
            <a:ext cx="412953" cy="337655"/>
            <a:chOff x="10861085" y="3544414"/>
            <a:chExt cx="692021" cy="438867"/>
          </a:xfrm>
        </p:grpSpPr>
        <p:sp>
          <p:nvSpPr>
            <p:cNvPr id="37" name="Rectangle 36">
              <a:extLst>
                <a:ext uri="{FF2B5EF4-FFF2-40B4-BE49-F238E27FC236}">
                  <a16:creationId xmlns:a16="http://schemas.microsoft.com/office/drawing/2014/main" id="{34CF4682-8748-3B4D-FC1B-DC18A36A63AB}"/>
                </a:ext>
              </a:extLst>
            </p:cNvPr>
            <p:cNvSpPr/>
            <p:nvPr/>
          </p:nvSpPr>
          <p:spPr bwMode="auto">
            <a:xfrm>
              <a:off x="10861085" y="3544414"/>
              <a:ext cx="692021" cy="438867"/>
            </a:xfrm>
            <a:prstGeom prst="rect">
              <a:avLst/>
            </a:prstGeom>
            <a:solidFill>
              <a:srgbClr val="0078D3"/>
            </a:solidFill>
            <a:ln w="1270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8" name="Rectangle 37">
              <a:extLst>
                <a:ext uri="{FF2B5EF4-FFF2-40B4-BE49-F238E27FC236}">
                  <a16:creationId xmlns:a16="http://schemas.microsoft.com/office/drawing/2014/main" id="{10D05EDB-CE32-C7C4-BEFF-1C6BC573087A}"/>
                </a:ext>
              </a:extLst>
            </p:cNvPr>
            <p:cNvSpPr/>
            <p:nvPr/>
          </p:nvSpPr>
          <p:spPr bwMode="auto">
            <a:xfrm>
              <a:off x="10885010"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9" name="Rectangle 38">
              <a:extLst>
                <a:ext uri="{FF2B5EF4-FFF2-40B4-BE49-F238E27FC236}">
                  <a16:creationId xmlns:a16="http://schemas.microsoft.com/office/drawing/2014/main" id="{811F6E66-C623-51BA-1052-FDB8AAC007D8}"/>
                </a:ext>
              </a:extLst>
            </p:cNvPr>
            <p:cNvSpPr/>
            <p:nvPr/>
          </p:nvSpPr>
          <p:spPr bwMode="auto">
            <a:xfrm>
              <a:off x="10885010"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0" name="Rectangle 39">
              <a:extLst>
                <a:ext uri="{FF2B5EF4-FFF2-40B4-BE49-F238E27FC236}">
                  <a16:creationId xmlns:a16="http://schemas.microsoft.com/office/drawing/2014/main" id="{E33CEDA2-DCD1-FB70-51EC-0259764347CB}"/>
                </a:ext>
              </a:extLst>
            </p:cNvPr>
            <p:cNvSpPr/>
            <p:nvPr/>
          </p:nvSpPr>
          <p:spPr bwMode="auto">
            <a:xfrm>
              <a:off x="10885010"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1" name="Rectangle 40">
              <a:extLst>
                <a:ext uri="{FF2B5EF4-FFF2-40B4-BE49-F238E27FC236}">
                  <a16:creationId xmlns:a16="http://schemas.microsoft.com/office/drawing/2014/main" id="{C85A647F-8882-F9DA-2ED9-C769A6B2E7B4}"/>
                </a:ext>
              </a:extLst>
            </p:cNvPr>
            <p:cNvSpPr/>
            <p:nvPr/>
          </p:nvSpPr>
          <p:spPr bwMode="auto">
            <a:xfrm>
              <a:off x="10885010"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2" name="Rectangle 41">
              <a:extLst>
                <a:ext uri="{FF2B5EF4-FFF2-40B4-BE49-F238E27FC236}">
                  <a16:creationId xmlns:a16="http://schemas.microsoft.com/office/drawing/2014/main" id="{E964DBE5-97CD-FC5D-35BA-F29A9759BDCA}"/>
                </a:ext>
              </a:extLst>
            </p:cNvPr>
            <p:cNvSpPr/>
            <p:nvPr/>
          </p:nvSpPr>
          <p:spPr bwMode="auto">
            <a:xfrm>
              <a:off x="10885010"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6E6F7AEF-7401-06B7-5ECA-8FEFFB36A67E}"/>
                </a:ext>
              </a:extLst>
            </p:cNvPr>
            <p:cNvSpPr/>
            <p:nvPr/>
          </p:nvSpPr>
          <p:spPr bwMode="auto">
            <a:xfrm>
              <a:off x="10885010"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6E00EF05-1EEF-99F7-FACC-6797EF76790F}"/>
                </a:ext>
              </a:extLst>
            </p:cNvPr>
            <p:cNvSpPr/>
            <p:nvPr/>
          </p:nvSpPr>
          <p:spPr bwMode="auto">
            <a:xfrm>
              <a:off x="11047496"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F85522D5-C496-F31D-66E0-8153AACC68A5}"/>
                </a:ext>
              </a:extLst>
            </p:cNvPr>
            <p:cNvSpPr/>
            <p:nvPr/>
          </p:nvSpPr>
          <p:spPr bwMode="auto">
            <a:xfrm>
              <a:off x="11047496"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5105C66D-3A57-D3B5-009B-3B387775E7FC}"/>
                </a:ext>
              </a:extLst>
            </p:cNvPr>
            <p:cNvSpPr/>
            <p:nvPr/>
          </p:nvSpPr>
          <p:spPr bwMode="auto">
            <a:xfrm>
              <a:off x="11047496"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6718B839-8391-3BA5-5202-C635701463F7}"/>
                </a:ext>
              </a:extLst>
            </p:cNvPr>
            <p:cNvSpPr/>
            <p:nvPr/>
          </p:nvSpPr>
          <p:spPr bwMode="auto">
            <a:xfrm>
              <a:off x="11047496"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8" name="Rectangle 47">
              <a:extLst>
                <a:ext uri="{FF2B5EF4-FFF2-40B4-BE49-F238E27FC236}">
                  <a16:creationId xmlns:a16="http://schemas.microsoft.com/office/drawing/2014/main" id="{4EE20943-4432-B950-DBF5-9216ADB047A0}"/>
                </a:ext>
              </a:extLst>
            </p:cNvPr>
            <p:cNvSpPr/>
            <p:nvPr/>
          </p:nvSpPr>
          <p:spPr bwMode="auto">
            <a:xfrm>
              <a:off x="11047496"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9" name="Rectangle 48">
              <a:extLst>
                <a:ext uri="{FF2B5EF4-FFF2-40B4-BE49-F238E27FC236}">
                  <a16:creationId xmlns:a16="http://schemas.microsoft.com/office/drawing/2014/main" id="{9BDB3776-F3CE-2812-EEFB-97DA940A01B2}"/>
                </a:ext>
              </a:extLst>
            </p:cNvPr>
            <p:cNvSpPr/>
            <p:nvPr/>
          </p:nvSpPr>
          <p:spPr bwMode="auto">
            <a:xfrm>
              <a:off x="11047496"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0" name="Rectangle 49">
              <a:extLst>
                <a:ext uri="{FF2B5EF4-FFF2-40B4-BE49-F238E27FC236}">
                  <a16:creationId xmlns:a16="http://schemas.microsoft.com/office/drawing/2014/main" id="{B993A94B-9B91-2F8C-2DC1-F41AFE40E0EE}"/>
                </a:ext>
              </a:extLst>
            </p:cNvPr>
            <p:cNvSpPr/>
            <p:nvPr/>
          </p:nvSpPr>
          <p:spPr bwMode="auto">
            <a:xfrm>
              <a:off x="11209983"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61DA07EE-D23E-F797-3E9D-0D46A20A9ED5}"/>
                </a:ext>
              </a:extLst>
            </p:cNvPr>
            <p:cNvSpPr/>
            <p:nvPr/>
          </p:nvSpPr>
          <p:spPr bwMode="auto">
            <a:xfrm>
              <a:off x="11209983"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2" name="Rectangle 51">
              <a:extLst>
                <a:ext uri="{FF2B5EF4-FFF2-40B4-BE49-F238E27FC236}">
                  <a16:creationId xmlns:a16="http://schemas.microsoft.com/office/drawing/2014/main" id="{1D4B65FF-7B41-A484-8D80-3E67BFF456A1}"/>
                </a:ext>
              </a:extLst>
            </p:cNvPr>
            <p:cNvSpPr/>
            <p:nvPr/>
          </p:nvSpPr>
          <p:spPr bwMode="auto">
            <a:xfrm>
              <a:off x="11209983"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3" name="Rectangle 52">
              <a:extLst>
                <a:ext uri="{FF2B5EF4-FFF2-40B4-BE49-F238E27FC236}">
                  <a16:creationId xmlns:a16="http://schemas.microsoft.com/office/drawing/2014/main" id="{DE27FFE0-2238-FAC8-343D-76720F45C502}"/>
                </a:ext>
              </a:extLst>
            </p:cNvPr>
            <p:cNvSpPr/>
            <p:nvPr/>
          </p:nvSpPr>
          <p:spPr bwMode="auto">
            <a:xfrm>
              <a:off x="11209983"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AB80FC61-5EBB-1F80-86A3-EE030801FBC6}"/>
                </a:ext>
              </a:extLst>
            </p:cNvPr>
            <p:cNvSpPr/>
            <p:nvPr/>
          </p:nvSpPr>
          <p:spPr bwMode="auto">
            <a:xfrm>
              <a:off x="11209983"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5" name="Rectangle 54">
              <a:extLst>
                <a:ext uri="{FF2B5EF4-FFF2-40B4-BE49-F238E27FC236}">
                  <a16:creationId xmlns:a16="http://schemas.microsoft.com/office/drawing/2014/main" id="{23A2EB7B-B8A6-28E5-BE8F-B428EC38BB66}"/>
                </a:ext>
              </a:extLst>
            </p:cNvPr>
            <p:cNvSpPr/>
            <p:nvPr/>
          </p:nvSpPr>
          <p:spPr bwMode="auto">
            <a:xfrm>
              <a:off x="11209983"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6" name="Rectangle 55">
              <a:extLst>
                <a:ext uri="{FF2B5EF4-FFF2-40B4-BE49-F238E27FC236}">
                  <a16:creationId xmlns:a16="http://schemas.microsoft.com/office/drawing/2014/main" id="{7AFB27AD-C8C7-F6C3-DAC9-3B93A3706567}"/>
                </a:ext>
              </a:extLst>
            </p:cNvPr>
            <p:cNvSpPr/>
            <p:nvPr/>
          </p:nvSpPr>
          <p:spPr bwMode="auto">
            <a:xfrm>
              <a:off x="11372470"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7" name="Rectangle 56">
              <a:extLst>
                <a:ext uri="{FF2B5EF4-FFF2-40B4-BE49-F238E27FC236}">
                  <a16:creationId xmlns:a16="http://schemas.microsoft.com/office/drawing/2014/main" id="{A18F01BB-53F8-5655-040A-D8A31672DD1E}"/>
                </a:ext>
              </a:extLst>
            </p:cNvPr>
            <p:cNvSpPr/>
            <p:nvPr/>
          </p:nvSpPr>
          <p:spPr bwMode="auto">
            <a:xfrm>
              <a:off x="11372470"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001B394A-24D8-5BFE-8132-4AA2E1B68DE4}"/>
                </a:ext>
              </a:extLst>
            </p:cNvPr>
            <p:cNvSpPr/>
            <p:nvPr/>
          </p:nvSpPr>
          <p:spPr bwMode="auto">
            <a:xfrm>
              <a:off x="11372470"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59" name="Rectangle 58">
              <a:extLst>
                <a:ext uri="{FF2B5EF4-FFF2-40B4-BE49-F238E27FC236}">
                  <a16:creationId xmlns:a16="http://schemas.microsoft.com/office/drawing/2014/main" id="{E179F7F4-DF55-0BA5-161F-76C2DB47378F}"/>
                </a:ext>
              </a:extLst>
            </p:cNvPr>
            <p:cNvSpPr/>
            <p:nvPr/>
          </p:nvSpPr>
          <p:spPr bwMode="auto">
            <a:xfrm>
              <a:off x="11372470"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0" name="Rectangle 59">
              <a:extLst>
                <a:ext uri="{FF2B5EF4-FFF2-40B4-BE49-F238E27FC236}">
                  <a16:creationId xmlns:a16="http://schemas.microsoft.com/office/drawing/2014/main" id="{E33A4F11-ACA5-FF0B-F8C9-13F847B09E13}"/>
                </a:ext>
              </a:extLst>
            </p:cNvPr>
            <p:cNvSpPr/>
            <p:nvPr/>
          </p:nvSpPr>
          <p:spPr bwMode="auto">
            <a:xfrm>
              <a:off x="11372470"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1" name="Rectangle 60">
              <a:extLst>
                <a:ext uri="{FF2B5EF4-FFF2-40B4-BE49-F238E27FC236}">
                  <a16:creationId xmlns:a16="http://schemas.microsoft.com/office/drawing/2014/main" id="{DC69ACEC-4AD0-60ED-56B3-1781CE1676E0}"/>
                </a:ext>
              </a:extLst>
            </p:cNvPr>
            <p:cNvSpPr/>
            <p:nvPr/>
          </p:nvSpPr>
          <p:spPr bwMode="auto">
            <a:xfrm>
              <a:off x="11372470"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2" name="Rectangle 61">
              <a:extLst>
                <a:ext uri="{FF2B5EF4-FFF2-40B4-BE49-F238E27FC236}">
                  <a16:creationId xmlns:a16="http://schemas.microsoft.com/office/drawing/2014/main" id="{A8C3FFBA-0665-1421-9D18-CC73E2EB9024}"/>
                </a:ext>
              </a:extLst>
            </p:cNvPr>
            <p:cNvSpPr/>
            <p:nvPr/>
          </p:nvSpPr>
          <p:spPr bwMode="auto">
            <a:xfrm>
              <a:off x="10885010"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3" name="Rectangle 62">
              <a:extLst>
                <a:ext uri="{FF2B5EF4-FFF2-40B4-BE49-F238E27FC236}">
                  <a16:creationId xmlns:a16="http://schemas.microsoft.com/office/drawing/2014/main" id="{9C145B55-48EF-43F0-6BB0-F1C7991E24C8}"/>
                </a:ext>
              </a:extLst>
            </p:cNvPr>
            <p:cNvSpPr/>
            <p:nvPr/>
          </p:nvSpPr>
          <p:spPr bwMode="auto">
            <a:xfrm>
              <a:off x="10885010" y="3722544"/>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4" name="Rectangle 63">
              <a:extLst>
                <a:ext uri="{FF2B5EF4-FFF2-40B4-BE49-F238E27FC236}">
                  <a16:creationId xmlns:a16="http://schemas.microsoft.com/office/drawing/2014/main" id="{1CC018C2-7A0F-37B1-6AAE-3E01F3B7827F}"/>
                </a:ext>
              </a:extLst>
            </p:cNvPr>
            <p:cNvSpPr/>
            <p:nvPr/>
          </p:nvSpPr>
          <p:spPr bwMode="auto">
            <a:xfrm>
              <a:off x="10885010" y="3785965"/>
              <a:ext cx="107586"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5" name="Rectangle 64">
              <a:extLst>
                <a:ext uri="{FF2B5EF4-FFF2-40B4-BE49-F238E27FC236}">
                  <a16:creationId xmlns:a16="http://schemas.microsoft.com/office/drawing/2014/main" id="{212366C2-30D8-C497-48C2-6D0CBDBF5637}"/>
                </a:ext>
              </a:extLst>
            </p:cNvPr>
            <p:cNvSpPr/>
            <p:nvPr/>
          </p:nvSpPr>
          <p:spPr bwMode="auto">
            <a:xfrm>
              <a:off x="10885010" y="3849387"/>
              <a:ext cx="98621"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94185BA4-C6B0-59B4-28E3-662C3BE3CE5A}"/>
                </a:ext>
              </a:extLst>
            </p:cNvPr>
            <p:cNvSpPr/>
            <p:nvPr/>
          </p:nvSpPr>
          <p:spPr bwMode="auto">
            <a:xfrm>
              <a:off x="10885010" y="3912807"/>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7" name="Rectangle 66">
              <a:extLst>
                <a:ext uri="{FF2B5EF4-FFF2-40B4-BE49-F238E27FC236}">
                  <a16:creationId xmlns:a16="http://schemas.microsoft.com/office/drawing/2014/main" id="{4B958105-9484-ECD0-DCF5-072C47E29CE9}"/>
                </a:ext>
              </a:extLst>
            </p:cNvPr>
            <p:cNvSpPr/>
            <p:nvPr/>
          </p:nvSpPr>
          <p:spPr bwMode="auto">
            <a:xfrm>
              <a:off x="11047496"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818F4628-D64D-CEBD-9322-522D159432B0}"/>
                </a:ext>
              </a:extLst>
            </p:cNvPr>
            <p:cNvSpPr/>
            <p:nvPr/>
          </p:nvSpPr>
          <p:spPr bwMode="auto">
            <a:xfrm>
              <a:off x="11047496" y="3722544"/>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83E3BD83-E0F8-F441-5C07-A0A2E01D5B83}"/>
                </a:ext>
              </a:extLst>
            </p:cNvPr>
            <p:cNvSpPr/>
            <p:nvPr/>
          </p:nvSpPr>
          <p:spPr bwMode="auto">
            <a:xfrm>
              <a:off x="11047496" y="3785965"/>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59EBA108-A0B7-683B-ADD5-B3FC4F07F636}"/>
                </a:ext>
              </a:extLst>
            </p:cNvPr>
            <p:cNvSpPr/>
            <p:nvPr/>
          </p:nvSpPr>
          <p:spPr bwMode="auto">
            <a:xfrm>
              <a:off x="11047496" y="3849387"/>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1" name="Rectangle 70">
              <a:extLst>
                <a:ext uri="{FF2B5EF4-FFF2-40B4-BE49-F238E27FC236}">
                  <a16:creationId xmlns:a16="http://schemas.microsoft.com/office/drawing/2014/main" id="{5C24C106-BBD2-39FA-C9A0-8307073546B7}"/>
                </a:ext>
              </a:extLst>
            </p:cNvPr>
            <p:cNvSpPr/>
            <p:nvPr/>
          </p:nvSpPr>
          <p:spPr bwMode="auto">
            <a:xfrm>
              <a:off x="11047496" y="391280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2" name="Rectangle 71">
              <a:extLst>
                <a:ext uri="{FF2B5EF4-FFF2-40B4-BE49-F238E27FC236}">
                  <a16:creationId xmlns:a16="http://schemas.microsoft.com/office/drawing/2014/main" id="{0F69F02F-E897-991D-4E37-9E4EB6391523}"/>
                </a:ext>
              </a:extLst>
            </p:cNvPr>
            <p:cNvSpPr/>
            <p:nvPr/>
          </p:nvSpPr>
          <p:spPr bwMode="auto">
            <a:xfrm>
              <a:off x="11209983" y="3659123"/>
              <a:ext cx="134483"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3" name="Rectangle 72">
              <a:extLst>
                <a:ext uri="{FF2B5EF4-FFF2-40B4-BE49-F238E27FC236}">
                  <a16:creationId xmlns:a16="http://schemas.microsoft.com/office/drawing/2014/main" id="{06661980-F286-EAF2-852C-50CB5A909B4D}"/>
                </a:ext>
              </a:extLst>
            </p:cNvPr>
            <p:cNvSpPr/>
            <p:nvPr/>
          </p:nvSpPr>
          <p:spPr bwMode="auto">
            <a:xfrm>
              <a:off x="11209983" y="3722544"/>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46421365-FDC7-4A10-729C-34237A520D7C}"/>
                </a:ext>
              </a:extLst>
            </p:cNvPr>
            <p:cNvSpPr/>
            <p:nvPr/>
          </p:nvSpPr>
          <p:spPr bwMode="auto">
            <a:xfrm>
              <a:off x="11209983" y="3785965"/>
              <a:ext cx="98621"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5" name="Rectangle 74">
              <a:extLst>
                <a:ext uri="{FF2B5EF4-FFF2-40B4-BE49-F238E27FC236}">
                  <a16:creationId xmlns:a16="http://schemas.microsoft.com/office/drawing/2014/main" id="{3C33349F-FF22-C482-BD22-E1911E8ADDFE}"/>
                </a:ext>
              </a:extLst>
            </p:cNvPr>
            <p:cNvSpPr/>
            <p:nvPr/>
          </p:nvSpPr>
          <p:spPr bwMode="auto">
            <a:xfrm>
              <a:off x="11209983" y="384938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6" name="Rectangle 75">
              <a:extLst>
                <a:ext uri="{FF2B5EF4-FFF2-40B4-BE49-F238E27FC236}">
                  <a16:creationId xmlns:a16="http://schemas.microsoft.com/office/drawing/2014/main" id="{1B49862F-DA73-574F-A82C-E6460A587617}"/>
                </a:ext>
              </a:extLst>
            </p:cNvPr>
            <p:cNvSpPr/>
            <p:nvPr/>
          </p:nvSpPr>
          <p:spPr bwMode="auto">
            <a:xfrm>
              <a:off x="11209983" y="391280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7" name="Rectangle 76">
              <a:extLst>
                <a:ext uri="{FF2B5EF4-FFF2-40B4-BE49-F238E27FC236}">
                  <a16:creationId xmlns:a16="http://schemas.microsoft.com/office/drawing/2014/main" id="{20319337-11DB-EA44-028F-E9E86CC43D48}"/>
                </a:ext>
              </a:extLst>
            </p:cNvPr>
            <p:cNvSpPr/>
            <p:nvPr/>
          </p:nvSpPr>
          <p:spPr bwMode="auto">
            <a:xfrm>
              <a:off x="11372470"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8" name="Rectangle 77">
              <a:extLst>
                <a:ext uri="{FF2B5EF4-FFF2-40B4-BE49-F238E27FC236}">
                  <a16:creationId xmlns:a16="http://schemas.microsoft.com/office/drawing/2014/main" id="{C1ACD188-130E-9BD0-4713-ADA7099AE80E}"/>
                </a:ext>
              </a:extLst>
            </p:cNvPr>
            <p:cNvSpPr/>
            <p:nvPr/>
          </p:nvSpPr>
          <p:spPr bwMode="auto">
            <a:xfrm>
              <a:off x="11372470" y="3722544"/>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9" name="Rectangle 78">
              <a:extLst>
                <a:ext uri="{FF2B5EF4-FFF2-40B4-BE49-F238E27FC236}">
                  <a16:creationId xmlns:a16="http://schemas.microsoft.com/office/drawing/2014/main" id="{C15571E2-5F26-836D-AF33-F01F52085FE3}"/>
                </a:ext>
              </a:extLst>
            </p:cNvPr>
            <p:cNvSpPr/>
            <p:nvPr/>
          </p:nvSpPr>
          <p:spPr bwMode="auto">
            <a:xfrm>
              <a:off x="11372470" y="3785965"/>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80" name="Rectangle 79">
              <a:extLst>
                <a:ext uri="{FF2B5EF4-FFF2-40B4-BE49-F238E27FC236}">
                  <a16:creationId xmlns:a16="http://schemas.microsoft.com/office/drawing/2014/main" id="{915C618B-022F-69D1-AD27-B9471A2B1006}"/>
                </a:ext>
              </a:extLst>
            </p:cNvPr>
            <p:cNvSpPr/>
            <p:nvPr/>
          </p:nvSpPr>
          <p:spPr bwMode="auto">
            <a:xfrm>
              <a:off x="11372470" y="384938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81" name="Rectangle 80">
              <a:extLst>
                <a:ext uri="{FF2B5EF4-FFF2-40B4-BE49-F238E27FC236}">
                  <a16:creationId xmlns:a16="http://schemas.microsoft.com/office/drawing/2014/main" id="{C9149DBE-6BBE-19F0-8769-720695CEC0A7}"/>
                </a:ext>
              </a:extLst>
            </p:cNvPr>
            <p:cNvSpPr/>
            <p:nvPr/>
          </p:nvSpPr>
          <p:spPr bwMode="auto">
            <a:xfrm>
              <a:off x="11372470" y="3912807"/>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grpSp>
      <p:grpSp>
        <p:nvGrpSpPr>
          <p:cNvPr id="82" name="Group 81">
            <a:extLst>
              <a:ext uri="{FF2B5EF4-FFF2-40B4-BE49-F238E27FC236}">
                <a16:creationId xmlns:a16="http://schemas.microsoft.com/office/drawing/2014/main" id="{7832300C-EB72-4C68-46F9-993475D54464}"/>
              </a:ext>
              <a:ext uri="{C183D7F6-B498-43B3-948B-1728B52AA6E4}">
                <adec:decorative xmlns:adec="http://schemas.microsoft.com/office/drawing/2017/decorative" val="1"/>
              </a:ext>
            </a:extLst>
          </p:cNvPr>
          <p:cNvGrpSpPr/>
          <p:nvPr/>
        </p:nvGrpSpPr>
        <p:grpSpPr>
          <a:xfrm>
            <a:off x="551969" y="5208756"/>
            <a:ext cx="550061" cy="577704"/>
            <a:chOff x="8582138" y="2805988"/>
            <a:chExt cx="913359" cy="882277"/>
          </a:xfrm>
        </p:grpSpPr>
        <p:pic>
          <p:nvPicPr>
            <p:cNvPr id="83" name="Graphic 82">
              <a:extLst>
                <a:ext uri="{FF2B5EF4-FFF2-40B4-BE49-F238E27FC236}">
                  <a16:creationId xmlns:a16="http://schemas.microsoft.com/office/drawing/2014/main" id="{38FEAC39-DB50-0538-6C2F-BCB34FA8DA1F}"/>
                </a:ext>
              </a:extLst>
            </p:cNvPr>
            <p:cNvPicPr>
              <a:picLocks noChangeAspect="1"/>
            </p:cNvPicPr>
            <p:nvPr/>
          </p:nvPicPr>
          <p:blipFill>
            <a:blip r:embed="rId6">
              <a:extLst>
                <a:ext uri="{96DAC541-7B7A-43D3-8B79-37D633B846F1}">
                  <asvg:svgBlip xmlns:asvg="http://schemas.microsoft.com/office/drawing/2016/SVG/main" r:embed="rId11"/>
                </a:ext>
              </a:extLst>
            </a:blip>
            <a:stretch>
              <a:fillRect/>
            </a:stretch>
          </p:blipFill>
          <p:spPr>
            <a:xfrm>
              <a:off x="8582138" y="2805988"/>
              <a:ext cx="786525" cy="723992"/>
            </a:xfrm>
            <a:prstGeom prst="rect">
              <a:avLst/>
            </a:prstGeom>
          </p:spPr>
        </p:pic>
        <p:pic>
          <p:nvPicPr>
            <p:cNvPr id="84" name="Graphic 83">
              <a:extLst>
                <a:ext uri="{FF2B5EF4-FFF2-40B4-BE49-F238E27FC236}">
                  <a16:creationId xmlns:a16="http://schemas.microsoft.com/office/drawing/2014/main" id="{EC079682-646C-1B38-932F-699E1541E0C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85085" y="3327880"/>
              <a:ext cx="410412" cy="360385"/>
            </a:xfrm>
            <a:prstGeom prst="rect">
              <a:avLst/>
            </a:prstGeom>
          </p:spPr>
        </p:pic>
      </p:grpSp>
      <p:grpSp>
        <p:nvGrpSpPr>
          <p:cNvPr id="85" name="Group 84" descr="Lightning bolt and SQL database graphic encased in brackets">
            <a:extLst>
              <a:ext uri="{FF2B5EF4-FFF2-40B4-BE49-F238E27FC236}">
                <a16:creationId xmlns:a16="http://schemas.microsoft.com/office/drawing/2014/main" id="{90863444-21A6-668A-5C3C-A8C8A57E0269}"/>
              </a:ext>
            </a:extLst>
          </p:cNvPr>
          <p:cNvGrpSpPr/>
          <p:nvPr/>
        </p:nvGrpSpPr>
        <p:grpSpPr>
          <a:xfrm>
            <a:off x="6798645" y="3027472"/>
            <a:ext cx="539262" cy="540390"/>
            <a:chOff x="9633507" y="780652"/>
            <a:chExt cx="2275237" cy="2275237"/>
          </a:xfrm>
        </p:grpSpPr>
        <p:pic>
          <p:nvPicPr>
            <p:cNvPr id="86" name="Picture 85">
              <a:extLst>
                <a:ext uri="{FF2B5EF4-FFF2-40B4-BE49-F238E27FC236}">
                  <a16:creationId xmlns:a16="http://schemas.microsoft.com/office/drawing/2014/main" id="{61D9DA49-A1CB-18F3-4F71-BC9227EE6C48}"/>
                </a:ext>
              </a:extLst>
            </p:cNvPr>
            <p:cNvPicPr>
              <a:picLocks noChangeAspect="1"/>
            </p:cNvPicPr>
            <p:nvPr/>
          </p:nvPicPr>
          <p:blipFill>
            <a:blip r:embed="rId5"/>
            <a:stretch>
              <a:fillRect/>
            </a:stretch>
          </p:blipFill>
          <p:spPr>
            <a:xfrm>
              <a:off x="9633507" y="780652"/>
              <a:ext cx="2275237" cy="2275237"/>
            </a:xfrm>
            <a:prstGeom prst="rect">
              <a:avLst/>
            </a:prstGeom>
          </p:spPr>
        </p:pic>
        <p:pic>
          <p:nvPicPr>
            <p:cNvPr id="87" name="Graphic 86">
              <a:extLst>
                <a:ext uri="{FF2B5EF4-FFF2-40B4-BE49-F238E27FC236}">
                  <a16:creationId xmlns:a16="http://schemas.microsoft.com/office/drawing/2014/main" id="{05AAD830-AA45-BCF0-7054-A65D8717B9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74630" y="2024886"/>
              <a:ext cx="792991" cy="792990"/>
            </a:xfrm>
            <a:prstGeom prst="rect">
              <a:avLst/>
            </a:prstGeom>
          </p:spPr>
        </p:pic>
        <p:pic>
          <p:nvPicPr>
            <p:cNvPr id="88" name="Graphic 87">
              <a:extLst>
                <a:ext uri="{FF2B5EF4-FFF2-40B4-BE49-F238E27FC236}">
                  <a16:creationId xmlns:a16="http://schemas.microsoft.com/office/drawing/2014/main" id="{72B61B4A-F01A-62CE-B71D-23EDC096C13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360582" y="1039056"/>
              <a:ext cx="864340" cy="864339"/>
            </a:xfrm>
            <a:prstGeom prst="rect">
              <a:avLst/>
            </a:prstGeom>
          </p:spPr>
        </p:pic>
      </p:grpSp>
      <p:grpSp>
        <p:nvGrpSpPr>
          <p:cNvPr id="89" name="Group 88" descr="Document and SQL database graphic encased in brackets">
            <a:extLst>
              <a:ext uri="{FF2B5EF4-FFF2-40B4-BE49-F238E27FC236}">
                <a16:creationId xmlns:a16="http://schemas.microsoft.com/office/drawing/2014/main" id="{F209D8BE-11D7-3179-CB38-147BC82094E8}"/>
              </a:ext>
            </a:extLst>
          </p:cNvPr>
          <p:cNvGrpSpPr>
            <a:grpSpLocks noChangeAspect="1"/>
          </p:cNvGrpSpPr>
          <p:nvPr/>
        </p:nvGrpSpPr>
        <p:grpSpPr>
          <a:xfrm>
            <a:off x="6769228" y="1560500"/>
            <a:ext cx="568680" cy="568680"/>
            <a:chOff x="9535761" y="257664"/>
            <a:chExt cx="2275237" cy="2275237"/>
          </a:xfrm>
        </p:grpSpPr>
        <p:pic>
          <p:nvPicPr>
            <p:cNvPr id="90" name="Picture 89">
              <a:extLst>
                <a:ext uri="{FF2B5EF4-FFF2-40B4-BE49-F238E27FC236}">
                  <a16:creationId xmlns:a16="http://schemas.microsoft.com/office/drawing/2014/main" id="{D52B7F3E-01B6-87D9-1FBC-6DC08BB04BBC}"/>
                </a:ext>
              </a:extLst>
            </p:cNvPr>
            <p:cNvPicPr>
              <a:picLocks noChangeAspect="1"/>
            </p:cNvPicPr>
            <p:nvPr/>
          </p:nvPicPr>
          <p:blipFill>
            <a:blip r:embed="rId5"/>
            <a:stretch>
              <a:fillRect/>
            </a:stretch>
          </p:blipFill>
          <p:spPr>
            <a:xfrm>
              <a:off x="9535761" y="257664"/>
              <a:ext cx="2275237" cy="2275237"/>
            </a:xfrm>
            <a:prstGeom prst="rect">
              <a:avLst/>
            </a:prstGeom>
          </p:spPr>
        </p:pic>
        <p:pic>
          <p:nvPicPr>
            <p:cNvPr id="91" name="Graphic 90">
              <a:extLst>
                <a:ext uri="{FF2B5EF4-FFF2-40B4-BE49-F238E27FC236}">
                  <a16:creationId xmlns:a16="http://schemas.microsoft.com/office/drawing/2014/main" id="{8FED6E2B-5899-4669-90ED-775801D587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58062" y="1492854"/>
              <a:ext cx="830632" cy="790708"/>
            </a:xfrm>
            <a:prstGeom prst="rect">
              <a:avLst/>
            </a:prstGeom>
          </p:spPr>
        </p:pic>
        <p:pic>
          <p:nvPicPr>
            <p:cNvPr id="92" name="Picture 4" descr="Document outline">
              <a:extLst>
                <a:ext uri="{FF2B5EF4-FFF2-40B4-BE49-F238E27FC236}">
                  <a16:creationId xmlns:a16="http://schemas.microsoft.com/office/drawing/2014/main" id="{6D8868F5-A976-781B-3E63-AEB08FC9AB5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0276883" y="511759"/>
              <a:ext cx="792997" cy="792997"/>
            </a:xfrm>
            <a:prstGeom prst="rect">
              <a:avLst/>
            </a:prstGeom>
          </p:spPr>
        </p:pic>
      </p:grpSp>
      <p:pic>
        <p:nvPicPr>
          <p:cNvPr id="94" name="Picture 2" descr="GitHub – Logos Download">
            <a:extLst>
              <a:ext uri="{FF2B5EF4-FFF2-40B4-BE49-F238E27FC236}">
                <a16:creationId xmlns:a16="http://schemas.microsoft.com/office/drawing/2014/main" id="{F5F7EFE8-FB53-AC4B-C987-1E301B7D26E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42861" y="4510385"/>
            <a:ext cx="450829" cy="450829"/>
          </a:xfrm>
          <a:prstGeom prst="rect">
            <a:avLst/>
          </a:prstGeom>
          <a:noFill/>
          <a:extLst>
            <a:ext uri="{909E8E84-426E-40DD-AFC4-6F175D3DCCD1}">
              <a14:hiddenFill xmlns:a14="http://schemas.microsoft.com/office/drawing/2010/main">
                <a:solidFill>
                  <a:srgbClr val="FFFFFF"/>
                </a:solidFill>
              </a14:hiddenFill>
            </a:ext>
          </a:extLst>
        </p:spPr>
      </p:pic>
      <p:grpSp>
        <p:nvGrpSpPr>
          <p:cNvPr id="100" name="Group 99">
            <a:extLst>
              <a:ext uri="{FF2B5EF4-FFF2-40B4-BE49-F238E27FC236}">
                <a16:creationId xmlns:a16="http://schemas.microsoft.com/office/drawing/2014/main" id="{0D44184F-A281-A346-B759-B4CB4484A875}"/>
              </a:ext>
            </a:extLst>
          </p:cNvPr>
          <p:cNvGrpSpPr/>
          <p:nvPr/>
        </p:nvGrpSpPr>
        <p:grpSpPr>
          <a:xfrm>
            <a:off x="6828152" y="3745940"/>
            <a:ext cx="561252" cy="602124"/>
            <a:chOff x="6627473" y="3959868"/>
            <a:chExt cx="561252" cy="602124"/>
          </a:xfrm>
        </p:grpSpPr>
        <p:pic>
          <p:nvPicPr>
            <p:cNvPr id="34" name="Graphic 33" descr="Syncing cloud with solid fill">
              <a:extLst>
                <a:ext uri="{FF2B5EF4-FFF2-40B4-BE49-F238E27FC236}">
                  <a16:creationId xmlns:a16="http://schemas.microsoft.com/office/drawing/2014/main" id="{DFFCE85C-285D-2DC5-EB40-C2C3B34871D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731525" y="4104792"/>
              <a:ext cx="457200" cy="457200"/>
            </a:xfrm>
            <a:prstGeom prst="rect">
              <a:avLst/>
            </a:prstGeom>
          </p:spPr>
        </p:pic>
        <p:pic>
          <p:nvPicPr>
            <p:cNvPr id="3" name="Graphic 2">
              <a:extLst>
                <a:ext uri="{FF2B5EF4-FFF2-40B4-BE49-F238E27FC236}">
                  <a16:creationId xmlns:a16="http://schemas.microsoft.com/office/drawing/2014/main" id="{63AA4958-C241-7BF9-DDF1-C84FBA5799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27473" y="3959868"/>
              <a:ext cx="389863" cy="389863"/>
            </a:xfrm>
            <a:prstGeom prst="rect">
              <a:avLst/>
            </a:prstGeom>
          </p:spPr>
        </p:pic>
      </p:grpSp>
      <p:grpSp>
        <p:nvGrpSpPr>
          <p:cNvPr id="35" name="strong consistency" descr="strong consistency">
            <a:extLst>
              <a:ext uri="{FF2B5EF4-FFF2-40B4-BE49-F238E27FC236}">
                <a16:creationId xmlns:a16="http://schemas.microsoft.com/office/drawing/2014/main" id="{8898DA95-5B64-2C6E-9FEA-A575B525C707}"/>
              </a:ext>
            </a:extLst>
          </p:cNvPr>
          <p:cNvGrpSpPr/>
          <p:nvPr/>
        </p:nvGrpSpPr>
        <p:grpSpPr>
          <a:xfrm>
            <a:off x="511792" y="4508847"/>
            <a:ext cx="515905" cy="501935"/>
            <a:chOff x="2560443" y="5712100"/>
            <a:chExt cx="503912" cy="503912"/>
          </a:xfrm>
        </p:grpSpPr>
        <p:sp>
          <p:nvSpPr>
            <p:cNvPr id="95" name="Freeform: Shape 94">
              <a:extLst>
                <a:ext uri="{FF2B5EF4-FFF2-40B4-BE49-F238E27FC236}">
                  <a16:creationId xmlns:a16="http://schemas.microsoft.com/office/drawing/2014/main" id="{73F91AF1-2FFF-263F-AB24-559BD8807256}"/>
                </a:ext>
              </a:extLst>
            </p:cNvPr>
            <p:cNvSpPr/>
            <p:nvPr/>
          </p:nvSpPr>
          <p:spPr>
            <a:xfrm>
              <a:off x="2559161" y="5713644"/>
              <a:ext cx="498717" cy="498717"/>
            </a:xfrm>
            <a:custGeom>
              <a:avLst/>
              <a:gdLst>
                <a:gd name="connsiteX0" fmla="*/ 251447 w 498717"/>
                <a:gd name="connsiteY0" fmla="*/ 2089 h 498717"/>
                <a:gd name="connsiteX1" fmla="*/ 36304 w 498717"/>
                <a:gd name="connsiteY1" fmla="*/ 126509 h 498717"/>
                <a:gd name="connsiteX2" fmla="*/ 36304 w 498717"/>
                <a:gd name="connsiteY2" fmla="*/ 375349 h 498717"/>
                <a:gd name="connsiteX3" fmla="*/ 251447 w 498717"/>
                <a:gd name="connsiteY3" fmla="*/ 499769 h 498717"/>
                <a:gd name="connsiteX4" fmla="*/ 499769 w 498717"/>
                <a:gd name="connsiteY4" fmla="*/ 250929 h 498717"/>
                <a:gd name="connsiteX5" fmla="*/ 251447 w 498717"/>
                <a:gd name="connsiteY5" fmla="*/ 2089 h 498717"/>
                <a:gd name="connsiteX6" fmla="*/ 251447 w 498717"/>
                <a:gd name="connsiteY6" fmla="*/ 453111 h 498717"/>
                <a:gd name="connsiteX7" fmla="*/ 251447 w 498717"/>
                <a:gd name="connsiteY7" fmla="*/ 453111 h 498717"/>
                <a:gd name="connsiteX8" fmla="*/ 48746 w 498717"/>
                <a:gd name="connsiteY8" fmla="*/ 250929 h 498717"/>
                <a:gd name="connsiteX9" fmla="*/ 250929 w 498717"/>
                <a:gd name="connsiteY9" fmla="*/ 48746 h 498717"/>
                <a:gd name="connsiteX10" fmla="*/ 251447 w 498717"/>
                <a:gd name="connsiteY10" fmla="*/ 48746 h 498717"/>
                <a:gd name="connsiteX11" fmla="*/ 453111 w 498717"/>
                <a:gd name="connsiteY11" fmla="*/ 250929 h 498717"/>
                <a:gd name="connsiteX12" fmla="*/ 251447 w 498717"/>
                <a:gd name="connsiteY12" fmla="*/ 453111 h 49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8717" h="498717">
                  <a:moveTo>
                    <a:pt x="251447" y="2089"/>
                  </a:moveTo>
                  <a:cubicBezTo>
                    <a:pt x="160206" y="2089"/>
                    <a:pt x="81925" y="47191"/>
                    <a:pt x="36304" y="126509"/>
                  </a:cubicBezTo>
                  <a:cubicBezTo>
                    <a:pt x="-9316" y="205826"/>
                    <a:pt x="-9316" y="296031"/>
                    <a:pt x="36304" y="375349"/>
                  </a:cubicBezTo>
                  <a:cubicBezTo>
                    <a:pt x="81925" y="454667"/>
                    <a:pt x="160206" y="499769"/>
                    <a:pt x="251447" y="499769"/>
                  </a:cubicBezTo>
                  <a:cubicBezTo>
                    <a:pt x="388828" y="499769"/>
                    <a:pt x="499769" y="388309"/>
                    <a:pt x="499769" y="250929"/>
                  </a:cubicBezTo>
                  <a:cubicBezTo>
                    <a:pt x="499769" y="113548"/>
                    <a:pt x="388828" y="2089"/>
                    <a:pt x="251447" y="2089"/>
                  </a:cubicBezTo>
                  <a:close/>
                  <a:moveTo>
                    <a:pt x="251447" y="453111"/>
                  </a:moveTo>
                  <a:cubicBezTo>
                    <a:pt x="251447" y="453111"/>
                    <a:pt x="250929" y="453111"/>
                    <a:pt x="251447" y="453111"/>
                  </a:cubicBezTo>
                  <a:cubicBezTo>
                    <a:pt x="139469" y="453111"/>
                    <a:pt x="48746" y="362388"/>
                    <a:pt x="48746" y="250929"/>
                  </a:cubicBezTo>
                  <a:cubicBezTo>
                    <a:pt x="48746" y="139469"/>
                    <a:pt x="139469" y="48746"/>
                    <a:pt x="250929" y="48746"/>
                  </a:cubicBezTo>
                  <a:lnTo>
                    <a:pt x="251447" y="48746"/>
                  </a:lnTo>
                  <a:cubicBezTo>
                    <a:pt x="362907" y="48746"/>
                    <a:pt x="453111" y="139469"/>
                    <a:pt x="453111" y="250929"/>
                  </a:cubicBezTo>
                  <a:cubicBezTo>
                    <a:pt x="453111" y="362388"/>
                    <a:pt x="362907" y="453111"/>
                    <a:pt x="251447" y="453111"/>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4896ED36-1282-B868-2988-F4C30601A06F}"/>
                </a:ext>
              </a:extLst>
            </p:cNvPr>
            <p:cNvSpPr/>
            <p:nvPr/>
          </p:nvSpPr>
          <p:spPr>
            <a:xfrm>
              <a:off x="2654547" y="5805915"/>
              <a:ext cx="311698" cy="311698"/>
            </a:xfrm>
            <a:custGeom>
              <a:avLst/>
              <a:gdLst>
                <a:gd name="connsiteX0" fmla="*/ 311065 w 311698"/>
                <a:gd name="connsiteY0" fmla="*/ 169538 h 311698"/>
                <a:gd name="connsiteX1" fmla="*/ 311065 w 311698"/>
                <a:gd name="connsiteY1" fmla="*/ 143098 h 311698"/>
                <a:gd name="connsiteX2" fmla="*/ 290328 w 311698"/>
                <a:gd name="connsiteY2" fmla="*/ 143098 h 311698"/>
                <a:gd name="connsiteX3" fmla="*/ 259742 w 311698"/>
                <a:gd name="connsiteY3" fmla="*/ 72075 h 311698"/>
                <a:gd name="connsiteX4" fmla="*/ 275294 w 311698"/>
                <a:gd name="connsiteY4" fmla="*/ 56523 h 311698"/>
                <a:gd name="connsiteX5" fmla="*/ 256631 w 311698"/>
                <a:gd name="connsiteY5" fmla="*/ 37860 h 311698"/>
                <a:gd name="connsiteX6" fmla="*/ 240561 w 311698"/>
                <a:gd name="connsiteY6" fmla="*/ 53930 h 311698"/>
                <a:gd name="connsiteX7" fmla="*/ 169538 w 311698"/>
                <a:gd name="connsiteY7" fmla="*/ 25936 h 311698"/>
                <a:gd name="connsiteX8" fmla="*/ 169538 w 311698"/>
                <a:gd name="connsiteY8" fmla="*/ 2089 h 311698"/>
                <a:gd name="connsiteX9" fmla="*/ 143098 w 311698"/>
                <a:gd name="connsiteY9" fmla="*/ 2089 h 311698"/>
                <a:gd name="connsiteX10" fmla="*/ 143098 w 311698"/>
                <a:gd name="connsiteY10" fmla="*/ 25936 h 311698"/>
                <a:gd name="connsiteX11" fmla="*/ 73630 w 311698"/>
                <a:gd name="connsiteY11" fmla="*/ 54967 h 311698"/>
                <a:gd name="connsiteX12" fmla="*/ 56523 w 311698"/>
                <a:gd name="connsiteY12" fmla="*/ 37860 h 311698"/>
                <a:gd name="connsiteX13" fmla="*/ 37860 w 311698"/>
                <a:gd name="connsiteY13" fmla="*/ 56523 h 311698"/>
                <a:gd name="connsiteX14" fmla="*/ 54967 w 311698"/>
                <a:gd name="connsiteY14" fmla="*/ 73112 h 311698"/>
                <a:gd name="connsiteX15" fmla="*/ 25417 w 311698"/>
                <a:gd name="connsiteY15" fmla="*/ 143098 h 311698"/>
                <a:gd name="connsiteX16" fmla="*/ 2089 w 311698"/>
                <a:gd name="connsiteY16" fmla="*/ 143098 h 311698"/>
                <a:gd name="connsiteX17" fmla="*/ 2089 w 311698"/>
                <a:gd name="connsiteY17" fmla="*/ 169538 h 311698"/>
                <a:gd name="connsiteX18" fmla="*/ 24899 w 311698"/>
                <a:gd name="connsiteY18" fmla="*/ 169538 h 311698"/>
                <a:gd name="connsiteX19" fmla="*/ 53412 w 311698"/>
                <a:gd name="connsiteY19" fmla="*/ 241079 h 311698"/>
                <a:gd name="connsiteX20" fmla="*/ 38378 w 311698"/>
                <a:gd name="connsiteY20" fmla="*/ 256113 h 311698"/>
                <a:gd name="connsiteX21" fmla="*/ 57041 w 311698"/>
                <a:gd name="connsiteY21" fmla="*/ 274776 h 311698"/>
                <a:gd name="connsiteX22" fmla="*/ 71556 w 311698"/>
                <a:gd name="connsiteY22" fmla="*/ 259742 h 311698"/>
                <a:gd name="connsiteX23" fmla="*/ 143616 w 311698"/>
                <a:gd name="connsiteY23" fmla="*/ 290847 h 311698"/>
                <a:gd name="connsiteX24" fmla="*/ 143616 w 311698"/>
                <a:gd name="connsiteY24" fmla="*/ 310547 h 311698"/>
                <a:gd name="connsiteX25" fmla="*/ 170056 w 311698"/>
                <a:gd name="connsiteY25" fmla="*/ 310547 h 311698"/>
                <a:gd name="connsiteX26" fmla="*/ 170056 w 311698"/>
                <a:gd name="connsiteY26" fmla="*/ 290847 h 311698"/>
                <a:gd name="connsiteX27" fmla="*/ 243152 w 311698"/>
                <a:gd name="connsiteY27" fmla="*/ 260779 h 311698"/>
                <a:gd name="connsiteX28" fmla="*/ 257150 w 311698"/>
                <a:gd name="connsiteY28" fmla="*/ 274258 h 311698"/>
                <a:gd name="connsiteX29" fmla="*/ 275813 w 311698"/>
                <a:gd name="connsiteY29" fmla="*/ 255595 h 311698"/>
                <a:gd name="connsiteX30" fmla="*/ 261815 w 311698"/>
                <a:gd name="connsiteY30" fmla="*/ 242116 h 311698"/>
                <a:gd name="connsiteX31" fmla="*/ 291365 w 311698"/>
                <a:gd name="connsiteY31" fmla="*/ 169019 h 311698"/>
                <a:gd name="connsiteX32" fmla="*/ 311065 w 311698"/>
                <a:gd name="connsiteY32" fmla="*/ 169538 h 311698"/>
                <a:gd name="connsiteX33" fmla="*/ 158132 w 311698"/>
                <a:gd name="connsiteY33" fmla="*/ 250929 h 311698"/>
                <a:gd name="connsiteX34" fmla="*/ 64817 w 311698"/>
                <a:gd name="connsiteY34" fmla="*/ 157614 h 311698"/>
                <a:gd name="connsiteX35" fmla="*/ 158132 w 311698"/>
                <a:gd name="connsiteY35" fmla="*/ 64299 h 311698"/>
                <a:gd name="connsiteX36" fmla="*/ 251447 w 311698"/>
                <a:gd name="connsiteY36" fmla="*/ 157614 h 311698"/>
                <a:gd name="connsiteX37" fmla="*/ 158132 w 311698"/>
                <a:gd name="connsiteY37" fmla="*/ 250929 h 311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1698" h="311698">
                  <a:moveTo>
                    <a:pt x="311065" y="169538"/>
                  </a:moveTo>
                  <a:lnTo>
                    <a:pt x="311065" y="143098"/>
                  </a:lnTo>
                  <a:lnTo>
                    <a:pt x="290328" y="143098"/>
                  </a:lnTo>
                  <a:cubicBezTo>
                    <a:pt x="287218" y="116141"/>
                    <a:pt x="276331" y="91775"/>
                    <a:pt x="259742" y="72075"/>
                  </a:cubicBezTo>
                  <a:lnTo>
                    <a:pt x="275294" y="56523"/>
                  </a:lnTo>
                  <a:lnTo>
                    <a:pt x="256631" y="37860"/>
                  </a:lnTo>
                  <a:lnTo>
                    <a:pt x="240561" y="53930"/>
                  </a:lnTo>
                  <a:cubicBezTo>
                    <a:pt x="220861" y="38378"/>
                    <a:pt x="196495" y="28010"/>
                    <a:pt x="169538" y="25936"/>
                  </a:cubicBezTo>
                  <a:lnTo>
                    <a:pt x="169538" y="2089"/>
                  </a:lnTo>
                  <a:lnTo>
                    <a:pt x="143098" y="2089"/>
                  </a:lnTo>
                  <a:lnTo>
                    <a:pt x="143098" y="25936"/>
                  </a:lnTo>
                  <a:cubicBezTo>
                    <a:pt x="116659" y="28528"/>
                    <a:pt x="92812" y="39415"/>
                    <a:pt x="73630" y="54967"/>
                  </a:cubicBezTo>
                  <a:lnTo>
                    <a:pt x="56523" y="37860"/>
                  </a:lnTo>
                  <a:lnTo>
                    <a:pt x="37860" y="56523"/>
                  </a:lnTo>
                  <a:lnTo>
                    <a:pt x="54967" y="73112"/>
                  </a:lnTo>
                  <a:cubicBezTo>
                    <a:pt x="38896" y="92294"/>
                    <a:pt x="28010" y="116659"/>
                    <a:pt x="25417" y="143098"/>
                  </a:cubicBezTo>
                  <a:lnTo>
                    <a:pt x="2089" y="143098"/>
                  </a:lnTo>
                  <a:lnTo>
                    <a:pt x="2089" y="169538"/>
                  </a:lnTo>
                  <a:lnTo>
                    <a:pt x="24899" y="169538"/>
                  </a:lnTo>
                  <a:cubicBezTo>
                    <a:pt x="26973" y="196495"/>
                    <a:pt x="37341" y="221379"/>
                    <a:pt x="53412" y="241079"/>
                  </a:cubicBezTo>
                  <a:lnTo>
                    <a:pt x="38378" y="256113"/>
                  </a:lnTo>
                  <a:lnTo>
                    <a:pt x="57041" y="274776"/>
                  </a:lnTo>
                  <a:lnTo>
                    <a:pt x="71556" y="259742"/>
                  </a:lnTo>
                  <a:cubicBezTo>
                    <a:pt x="91256" y="276850"/>
                    <a:pt x="116141" y="287737"/>
                    <a:pt x="143616" y="290847"/>
                  </a:cubicBezTo>
                  <a:lnTo>
                    <a:pt x="143616" y="310547"/>
                  </a:lnTo>
                  <a:lnTo>
                    <a:pt x="170056" y="310547"/>
                  </a:lnTo>
                  <a:lnTo>
                    <a:pt x="170056" y="290847"/>
                  </a:lnTo>
                  <a:cubicBezTo>
                    <a:pt x="197532" y="288255"/>
                    <a:pt x="222934" y="277368"/>
                    <a:pt x="243152" y="260779"/>
                  </a:cubicBezTo>
                  <a:lnTo>
                    <a:pt x="257150" y="274258"/>
                  </a:lnTo>
                  <a:lnTo>
                    <a:pt x="275813" y="255595"/>
                  </a:lnTo>
                  <a:lnTo>
                    <a:pt x="261815" y="242116"/>
                  </a:lnTo>
                  <a:cubicBezTo>
                    <a:pt x="278405" y="221898"/>
                    <a:pt x="288773" y="196495"/>
                    <a:pt x="291365" y="169019"/>
                  </a:cubicBezTo>
                  <a:lnTo>
                    <a:pt x="311065" y="169538"/>
                  </a:lnTo>
                  <a:close/>
                  <a:moveTo>
                    <a:pt x="158132" y="250929"/>
                  </a:moveTo>
                  <a:cubicBezTo>
                    <a:pt x="106809" y="250929"/>
                    <a:pt x="64817" y="208937"/>
                    <a:pt x="64817" y="157614"/>
                  </a:cubicBezTo>
                  <a:cubicBezTo>
                    <a:pt x="64817" y="106291"/>
                    <a:pt x="106809" y="64299"/>
                    <a:pt x="158132" y="64299"/>
                  </a:cubicBezTo>
                  <a:cubicBezTo>
                    <a:pt x="209455" y="64299"/>
                    <a:pt x="251447" y="106291"/>
                    <a:pt x="251447" y="157614"/>
                  </a:cubicBezTo>
                  <a:cubicBezTo>
                    <a:pt x="251447" y="208937"/>
                    <a:pt x="209455" y="250929"/>
                    <a:pt x="158132" y="250929"/>
                  </a:cubicBez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98" name="Graphic 97" descr="Network with solid fill">
            <a:extLst>
              <a:ext uri="{FF2B5EF4-FFF2-40B4-BE49-F238E27FC236}">
                <a16:creationId xmlns:a16="http://schemas.microsoft.com/office/drawing/2014/main" id="{E86EF26C-7C88-403D-EC58-3F349D28C4A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80185" y="2918467"/>
            <a:ext cx="602948" cy="602948"/>
          </a:xfrm>
          <a:prstGeom prst="rect">
            <a:avLst/>
          </a:prstGeom>
        </p:spPr>
      </p:pic>
      <p:pic>
        <p:nvPicPr>
          <p:cNvPr id="99" name="Graphic 98" descr="arrow">
            <a:extLst>
              <a:ext uri="{FF2B5EF4-FFF2-40B4-BE49-F238E27FC236}">
                <a16:creationId xmlns:a16="http://schemas.microsoft.com/office/drawing/2014/main" id="{45BAB221-B735-9AEC-A17C-6EFC0C39E1E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rot="19014751">
            <a:off x="5105748" y="160731"/>
            <a:ext cx="709218" cy="604452"/>
          </a:xfrm>
          <a:prstGeom prst="rect">
            <a:avLst/>
          </a:prstGeom>
        </p:spPr>
      </p:pic>
      <p:pic>
        <p:nvPicPr>
          <p:cNvPr id="8" name="Picture 4">
            <a:extLst>
              <a:ext uri="{FF2B5EF4-FFF2-40B4-BE49-F238E27FC236}">
                <a16:creationId xmlns:a16="http://schemas.microsoft.com/office/drawing/2014/main" id="{49202C11-A957-A7F8-AB19-D43E0B7A430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749388" y="2268227"/>
            <a:ext cx="608357" cy="6083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OpenAI | Silicon Spectra">
            <a:extLst>
              <a:ext uri="{FF2B5EF4-FFF2-40B4-BE49-F238E27FC236}">
                <a16:creationId xmlns:a16="http://schemas.microsoft.com/office/drawing/2014/main" id="{92A8093C-B08B-112E-77A5-90A0141DCA2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779008" y="5225765"/>
            <a:ext cx="504076" cy="50407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E2A02E5-8F1F-1003-198C-3142B2D7E1B7}"/>
              </a:ext>
            </a:extLst>
          </p:cNvPr>
          <p:cNvGrpSpPr/>
          <p:nvPr/>
        </p:nvGrpSpPr>
        <p:grpSpPr>
          <a:xfrm>
            <a:off x="551969" y="5923662"/>
            <a:ext cx="559374" cy="527880"/>
            <a:chOff x="697152" y="3560279"/>
            <a:chExt cx="430538" cy="406298"/>
          </a:xfrm>
        </p:grpSpPr>
        <p:sp>
          <p:nvSpPr>
            <p:cNvPr id="10" name="Freeform 6">
              <a:extLst>
                <a:ext uri="{FF2B5EF4-FFF2-40B4-BE49-F238E27FC236}">
                  <a16:creationId xmlns:a16="http://schemas.microsoft.com/office/drawing/2014/main" id="{55E366B9-A8A4-268C-05B2-B8E54F827EF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1" name="Freeform 5">
              <a:extLst>
                <a:ext uri="{FF2B5EF4-FFF2-40B4-BE49-F238E27FC236}">
                  <a16:creationId xmlns:a16="http://schemas.microsoft.com/office/drawing/2014/main" id="{006A69B8-B18B-0058-B9BB-C5634BA51309}"/>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 name="Freeform 182">
              <a:extLst>
                <a:ext uri="{FF2B5EF4-FFF2-40B4-BE49-F238E27FC236}">
                  <a16:creationId xmlns:a16="http://schemas.microsoft.com/office/drawing/2014/main" id="{2AC1C862-D849-E3C7-B77E-B0FA54C1C39E}"/>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A6315096-82FB-B500-2F76-47FFB4CD3899}"/>
                </a:ext>
              </a:extLst>
            </p:cNvPr>
            <p:cNvGrpSpPr/>
            <p:nvPr/>
          </p:nvGrpSpPr>
          <p:grpSpPr>
            <a:xfrm>
              <a:off x="736350" y="3728192"/>
              <a:ext cx="53825" cy="87410"/>
              <a:chOff x="6675672" y="2470169"/>
              <a:chExt cx="284918" cy="439588"/>
            </a:xfrm>
            <a:solidFill>
              <a:schemeClr val="accent2"/>
            </a:solidFill>
          </p:grpSpPr>
          <p:sp>
            <p:nvSpPr>
              <p:cNvPr id="17" name="Freeform: Shape 16">
                <a:extLst>
                  <a:ext uri="{FF2B5EF4-FFF2-40B4-BE49-F238E27FC236}">
                    <a16:creationId xmlns:a16="http://schemas.microsoft.com/office/drawing/2014/main" id="{FF155CBF-0413-38B5-D22D-8292E31E6C74}"/>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0B84A9D-A7F3-586C-D66D-9EB943C424F1}"/>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 name="Freeform: Shape 13">
              <a:extLst>
                <a:ext uri="{FF2B5EF4-FFF2-40B4-BE49-F238E27FC236}">
                  <a16:creationId xmlns:a16="http://schemas.microsoft.com/office/drawing/2014/main" id="{75E8AFA0-866F-3C62-10AB-4021C32A629E}"/>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 name="Freeform: Shape 14">
              <a:extLst>
                <a:ext uri="{FF2B5EF4-FFF2-40B4-BE49-F238E27FC236}">
                  <a16:creationId xmlns:a16="http://schemas.microsoft.com/office/drawing/2014/main" id="{731746DB-E364-94D0-3522-C41C0F5BA275}"/>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7599532D-73A7-EEE2-0645-661311B69B76}"/>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 name="TextBox 5">
            <a:extLst>
              <a:ext uri="{FF2B5EF4-FFF2-40B4-BE49-F238E27FC236}">
                <a16:creationId xmlns:a16="http://schemas.microsoft.com/office/drawing/2014/main" id="{A3228A82-B97B-14AE-1A86-1A38930DE3BE}"/>
              </a:ext>
            </a:extLst>
          </p:cNvPr>
          <p:cNvSpPr txBox="1"/>
          <p:nvPr/>
        </p:nvSpPr>
        <p:spPr>
          <a:xfrm>
            <a:off x="8751912" y="193827"/>
            <a:ext cx="3039294" cy="36933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https://aka.ms/sqldev</a:t>
            </a:r>
          </a:p>
        </p:txBody>
      </p:sp>
      <p:pic>
        <p:nvPicPr>
          <p:cNvPr id="19" name="Graphic 18">
            <a:extLst>
              <a:ext uri="{FF2B5EF4-FFF2-40B4-BE49-F238E27FC236}">
                <a16:creationId xmlns:a16="http://schemas.microsoft.com/office/drawing/2014/main" id="{3D8C8325-9658-A2F6-7CB6-EB49875E825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811615" y="5988832"/>
            <a:ext cx="483902" cy="483902"/>
          </a:xfrm>
          <a:prstGeom prst="rect">
            <a:avLst/>
          </a:prstGeom>
        </p:spPr>
      </p:pic>
    </p:spTree>
    <p:extLst>
      <p:ext uri="{BB962C8B-B14F-4D97-AF65-F5344CB8AC3E}">
        <p14:creationId xmlns:p14="http://schemas.microsoft.com/office/powerpoint/2010/main" val="32977300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xEl>
                                              <p:pRg st="0" end="0"/>
                                            </p:txEl>
                                          </p:spTgt>
                                        </p:tgtEl>
                                        <p:attrNameLst>
                                          <p:attrName>style.visibility</p:attrName>
                                        </p:attrNameLst>
                                      </p:cBhvr>
                                      <p:to>
                                        <p:strVal val="visible"/>
                                      </p:to>
                                    </p:set>
                                    <p:animEffect transition="in" filter="fade">
                                      <p:cBhvr>
                                        <p:cTn id="10" dur="500"/>
                                        <p:tgtEl>
                                          <p:spTgt spid="2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xEl>
                                              <p:pRg st="2" end="2"/>
                                            </p:txEl>
                                          </p:spTgt>
                                        </p:tgtEl>
                                        <p:attrNameLst>
                                          <p:attrName>style.visibility</p:attrName>
                                        </p:attrNameLst>
                                      </p:cBhvr>
                                      <p:to>
                                        <p:strVal val="visible"/>
                                      </p:to>
                                    </p:set>
                                    <p:animEffect transition="in" filter="fade">
                                      <p:cBhvr>
                                        <p:cTn id="16" dur="500"/>
                                        <p:tgtEl>
                                          <p:spTgt spid="26">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fade">
                                      <p:cBhvr>
                                        <p:cTn id="19" dur="500"/>
                                        <p:tgtEl>
                                          <p:spTgt spid="9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xEl>
                                              <p:pRg st="4" end="4"/>
                                            </p:txEl>
                                          </p:spTgt>
                                        </p:tgtEl>
                                        <p:attrNameLst>
                                          <p:attrName>style.visibility</p:attrName>
                                        </p:attrNameLst>
                                      </p:cBhvr>
                                      <p:to>
                                        <p:strVal val="visible"/>
                                      </p:to>
                                    </p:set>
                                    <p:animEffect transition="in" filter="fade">
                                      <p:cBhvr>
                                        <p:cTn id="22" dur="500"/>
                                        <p:tgtEl>
                                          <p:spTgt spid="26">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xEl>
                                              <p:pRg st="6" end="6"/>
                                            </p:txEl>
                                          </p:spTgt>
                                        </p:tgtEl>
                                        <p:attrNameLst>
                                          <p:attrName>style.visibility</p:attrName>
                                        </p:attrNameLst>
                                      </p:cBhvr>
                                      <p:to>
                                        <p:strVal val="visible"/>
                                      </p:to>
                                    </p:set>
                                    <p:animEffect transition="in" filter="fade">
                                      <p:cBhvr>
                                        <p:cTn id="28" dur="500"/>
                                        <p:tgtEl>
                                          <p:spTgt spid="26">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82"/>
                                        </p:tgtEl>
                                        <p:attrNameLst>
                                          <p:attrName>style.visibility</p:attrName>
                                        </p:attrNameLst>
                                      </p:cBhvr>
                                      <p:to>
                                        <p:strVal val="visible"/>
                                      </p:to>
                                    </p:set>
                                    <p:animEffect transition="in" filter="fade">
                                      <p:cBhvr>
                                        <p:cTn id="31" dur="500"/>
                                        <p:tgtEl>
                                          <p:spTgt spid="8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xEl>
                                              <p:pRg st="8" end="8"/>
                                            </p:txEl>
                                          </p:spTgt>
                                        </p:tgtEl>
                                        <p:attrNameLst>
                                          <p:attrName>style.visibility</p:attrName>
                                        </p:attrNameLst>
                                      </p:cBhvr>
                                      <p:to>
                                        <p:strVal val="visible"/>
                                      </p:to>
                                    </p:set>
                                    <p:animEffect transition="in" filter="fade">
                                      <p:cBhvr>
                                        <p:cTn id="34" dur="500"/>
                                        <p:tgtEl>
                                          <p:spTgt spid="26">
                                            <p:txEl>
                                              <p:pRg st="8" end="8"/>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6">
                                            <p:txEl>
                                              <p:pRg st="10" end="10"/>
                                            </p:txEl>
                                          </p:spTgt>
                                        </p:tgtEl>
                                        <p:attrNameLst>
                                          <p:attrName>style.visibility</p:attrName>
                                        </p:attrNameLst>
                                      </p:cBhvr>
                                      <p:to>
                                        <p:strVal val="visible"/>
                                      </p:to>
                                    </p:set>
                                    <p:animEffect transition="in" filter="fade">
                                      <p:cBhvr>
                                        <p:cTn id="40" dur="500"/>
                                        <p:tgtEl>
                                          <p:spTgt spid="26">
                                            <p:txEl>
                                              <p:pRg st="10" end="1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xEl>
                                              <p:pRg st="12" end="12"/>
                                            </p:txEl>
                                          </p:spTgt>
                                        </p:tgtEl>
                                        <p:attrNameLst>
                                          <p:attrName>style.visibility</p:attrName>
                                        </p:attrNameLst>
                                      </p:cBhvr>
                                      <p:to>
                                        <p:strVal val="visible"/>
                                      </p:to>
                                    </p:set>
                                    <p:animEffect transition="in" filter="fade">
                                      <p:cBhvr>
                                        <p:cTn id="46" dur="500"/>
                                        <p:tgtEl>
                                          <p:spTgt spid="26">
                                            <p:txEl>
                                              <p:pRg st="12" end="1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89"/>
                                        </p:tgtEl>
                                        <p:attrNameLst>
                                          <p:attrName>style.visibility</p:attrName>
                                        </p:attrNameLst>
                                      </p:cBhvr>
                                      <p:to>
                                        <p:strVal val="visible"/>
                                      </p:to>
                                    </p:set>
                                    <p:animEffect transition="in" filter="fade">
                                      <p:cBhvr>
                                        <p:cTn id="51" dur="500"/>
                                        <p:tgtEl>
                                          <p:spTgt spid="8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
                                            <p:txEl>
                                              <p:pRg st="0" end="0"/>
                                            </p:txEl>
                                          </p:spTgt>
                                        </p:tgtEl>
                                        <p:attrNameLst>
                                          <p:attrName>style.visibility</p:attrName>
                                        </p:attrNameLst>
                                      </p:cBhvr>
                                      <p:to>
                                        <p:strVal val="visible"/>
                                      </p:to>
                                    </p:set>
                                    <p:animEffect transition="in" filter="fade">
                                      <p:cBhvr>
                                        <p:cTn id="54" dur="500"/>
                                        <p:tgtEl>
                                          <p:spTgt spid="4">
                                            <p:txEl>
                                              <p:pRg st="0" end="0"/>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500"/>
                                        <p:tgtEl>
                                          <p:spTgt spid="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
                                            <p:txEl>
                                              <p:pRg st="2" end="2"/>
                                            </p:txEl>
                                          </p:spTgt>
                                        </p:tgtEl>
                                        <p:attrNameLst>
                                          <p:attrName>style.visibility</p:attrName>
                                        </p:attrNameLst>
                                      </p:cBhvr>
                                      <p:to>
                                        <p:strVal val="visible"/>
                                      </p:to>
                                    </p:set>
                                    <p:animEffect transition="in" filter="fade">
                                      <p:cBhvr>
                                        <p:cTn id="60" dur="500"/>
                                        <p:tgtEl>
                                          <p:spTgt spid="4">
                                            <p:txEl>
                                              <p:pRg st="2" end="2"/>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85"/>
                                        </p:tgtEl>
                                        <p:attrNameLst>
                                          <p:attrName>style.visibility</p:attrName>
                                        </p:attrNameLst>
                                      </p:cBhvr>
                                      <p:to>
                                        <p:strVal val="visible"/>
                                      </p:to>
                                    </p:set>
                                    <p:animEffect transition="in" filter="fade">
                                      <p:cBhvr>
                                        <p:cTn id="63" dur="500"/>
                                        <p:tgtEl>
                                          <p:spTgt spid="8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
                                            <p:txEl>
                                              <p:pRg st="4" end="4"/>
                                            </p:txEl>
                                          </p:spTgt>
                                        </p:tgtEl>
                                        <p:attrNameLst>
                                          <p:attrName>style.visibility</p:attrName>
                                        </p:attrNameLst>
                                      </p:cBhvr>
                                      <p:to>
                                        <p:strVal val="visible"/>
                                      </p:to>
                                    </p:set>
                                    <p:animEffect transition="in" filter="fade">
                                      <p:cBhvr>
                                        <p:cTn id="66" dur="500"/>
                                        <p:tgtEl>
                                          <p:spTgt spid="4">
                                            <p:txEl>
                                              <p:pRg st="4" end="4"/>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100"/>
                                        </p:tgtEl>
                                        <p:attrNameLst>
                                          <p:attrName>style.visibility</p:attrName>
                                        </p:attrNameLst>
                                      </p:cBhvr>
                                      <p:to>
                                        <p:strVal val="visible"/>
                                      </p:to>
                                    </p:set>
                                    <p:animEffect transition="in" filter="fade">
                                      <p:cBhvr>
                                        <p:cTn id="69" dur="500"/>
                                        <p:tgtEl>
                                          <p:spTgt spid="10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
                                            <p:txEl>
                                              <p:pRg st="6" end="6"/>
                                            </p:txEl>
                                          </p:spTgt>
                                        </p:tgtEl>
                                        <p:attrNameLst>
                                          <p:attrName>style.visibility</p:attrName>
                                        </p:attrNameLst>
                                      </p:cBhvr>
                                      <p:to>
                                        <p:strVal val="visible"/>
                                      </p:to>
                                    </p:set>
                                    <p:animEffect transition="in" filter="fade">
                                      <p:cBhvr>
                                        <p:cTn id="72" dur="500"/>
                                        <p:tgtEl>
                                          <p:spTgt spid="4">
                                            <p:txEl>
                                              <p:pRg st="6" end="6"/>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
                                            <p:txEl>
                                              <p:pRg st="8" end="8"/>
                                            </p:txEl>
                                          </p:spTgt>
                                        </p:tgtEl>
                                        <p:attrNameLst>
                                          <p:attrName>style.visibility</p:attrName>
                                        </p:attrNameLst>
                                      </p:cBhvr>
                                      <p:to>
                                        <p:strVal val="visible"/>
                                      </p:to>
                                    </p:set>
                                    <p:animEffect transition="in" filter="fade">
                                      <p:cBhvr>
                                        <p:cTn id="75" dur="500"/>
                                        <p:tgtEl>
                                          <p:spTgt spid="4">
                                            <p:txEl>
                                              <p:pRg st="8" end="8"/>
                                            </p:txEl>
                                          </p:spTgt>
                                        </p:tgtEl>
                                      </p:cBhvr>
                                    </p:animEffect>
                                  </p:childTnLst>
                                </p:cTn>
                              </p:par>
                              <p:par>
                                <p:cTn id="76" presetID="10" presetClass="entr" presetSubtype="0" fill="hold" nodeType="withEffect">
                                  <p:stCondLst>
                                    <p:cond delay="0"/>
                                  </p:stCondLst>
                                  <p:childTnLst>
                                    <p:set>
                                      <p:cBhvr>
                                        <p:cTn id="77" dur="1" fill="hold">
                                          <p:stCondLst>
                                            <p:cond delay="0"/>
                                          </p:stCondLst>
                                        </p:cTn>
                                        <p:tgtEl>
                                          <p:spTgt spid="94"/>
                                        </p:tgtEl>
                                        <p:attrNameLst>
                                          <p:attrName>style.visibility</p:attrName>
                                        </p:attrNameLst>
                                      </p:cBhvr>
                                      <p:to>
                                        <p:strVal val="visible"/>
                                      </p:to>
                                    </p:set>
                                    <p:animEffect transition="in" filter="fade">
                                      <p:cBhvr>
                                        <p:cTn id="78" dur="500"/>
                                        <p:tgtEl>
                                          <p:spTgt spid="9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
                                            <p:txEl>
                                              <p:pRg st="10" end="10"/>
                                            </p:txEl>
                                          </p:spTgt>
                                        </p:tgtEl>
                                        <p:attrNameLst>
                                          <p:attrName>style.visibility</p:attrName>
                                        </p:attrNameLst>
                                      </p:cBhvr>
                                      <p:to>
                                        <p:strVal val="visible"/>
                                      </p:to>
                                    </p:set>
                                    <p:animEffect transition="in" filter="fade">
                                      <p:cBhvr>
                                        <p:cTn id="81" dur="500"/>
                                        <p:tgtEl>
                                          <p:spTgt spid="4">
                                            <p:txEl>
                                              <p:pRg st="10" end="10"/>
                                            </p:tx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
                                            <p:txEl>
                                              <p:pRg st="12" end="12"/>
                                            </p:txEl>
                                          </p:spTgt>
                                        </p:tgtEl>
                                        <p:attrNameLst>
                                          <p:attrName>style.visibility</p:attrName>
                                        </p:attrNameLst>
                                      </p:cBhvr>
                                      <p:to>
                                        <p:strVal val="visible"/>
                                      </p:to>
                                    </p:set>
                                    <p:animEffect transition="in" filter="fade">
                                      <p:cBhvr>
                                        <p:cTn id="84" dur="500"/>
                                        <p:tgtEl>
                                          <p:spTgt spid="4">
                                            <p:txEl>
                                              <p:pRg st="12" end="12"/>
                                            </p:txEl>
                                          </p:spTgt>
                                        </p:tgtEl>
                                      </p:cBhvr>
                                    </p:animEffect>
                                  </p:childTnLst>
                                </p:cTn>
                              </p:par>
                              <p:par>
                                <p:cTn id="85" presetID="10" presetClass="entr" presetSubtype="0" fill="hold"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500"/>
                                        <p:tgtEl>
                                          <p:spTgt spid="7"/>
                                        </p:tgtEl>
                                      </p:cBhvr>
                                    </p:animEffect>
                                  </p:childTnLst>
                                </p:cTn>
                              </p:par>
                              <p:par>
                                <p:cTn id="88" presetID="10" presetClass="entr" presetSubtype="0" fill="hold" nodeType="with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uiExpand="1" build="p"/>
      <p:bldP spid="4"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1757D-9FAC-8CFE-225B-AB36ACD30337}"/>
              </a:ext>
            </a:extLst>
          </p:cNvPr>
          <p:cNvSpPr>
            <a:spLocks noGrp="1"/>
          </p:cNvSpPr>
          <p:nvPr>
            <p:ph type="title"/>
          </p:nvPr>
        </p:nvSpPr>
        <p:spPr/>
        <p:txBody>
          <a:bodyPr/>
          <a:lstStyle/>
          <a:p>
            <a:r>
              <a:rPr lang="en-US"/>
              <a:t>Example prompts</a:t>
            </a:r>
          </a:p>
        </p:txBody>
      </p:sp>
      <p:graphicFrame>
        <p:nvGraphicFramePr>
          <p:cNvPr id="4" name="Content Placeholder 4">
            <a:extLst>
              <a:ext uri="{FF2B5EF4-FFF2-40B4-BE49-F238E27FC236}">
                <a16:creationId xmlns:a16="http://schemas.microsoft.com/office/drawing/2014/main" id="{67694E9A-7C53-A926-A0BF-7F9A0A60B434}"/>
              </a:ext>
            </a:extLst>
          </p:cNvPr>
          <p:cNvGraphicFramePr>
            <a:graphicFrameLocks/>
          </p:cNvGraphicFramePr>
          <p:nvPr/>
        </p:nvGraphicFramePr>
        <p:xfrm>
          <a:off x="323636" y="1196711"/>
          <a:ext cx="11635483" cy="4803395"/>
        </p:xfrm>
        <a:graphic>
          <a:graphicData uri="http://schemas.openxmlformats.org/drawingml/2006/table">
            <a:tbl>
              <a:tblPr firstRow="1" firstCol="1" bandRow="1">
                <a:tableStyleId>{1FECB4D8-DB02-4DC6-A0A2-4F2EBAE1DC90}</a:tableStyleId>
              </a:tblPr>
              <a:tblGrid>
                <a:gridCol w="5008724">
                  <a:extLst>
                    <a:ext uri="{9D8B030D-6E8A-4147-A177-3AD203B41FA5}">
                      <a16:colId xmlns:a16="http://schemas.microsoft.com/office/drawing/2014/main" val="462172814"/>
                    </a:ext>
                  </a:extLst>
                </a:gridCol>
                <a:gridCol w="6626759">
                  <a:extLst>
                    <a:ext uri="{9D8B030D-6E8A-4147-A177-3AD203B41FA5}">
                      <a16:colId xmlns:a16="http://schemas.microsoft.com/office/drawing/2014/main" val="1293135349"/>
                    </a:ext>
                  </a:extLst>
                </a:gridCol>
              </a:tblGrid>
              <a:tr h="568370">
                <a:tc>
                  <a:txBody>
                    <a:bodyPr/>
                    <a:lstStyle/>
                    <a:p>
                      <a:pPr algn="ctr" fontAlgn="base">
                        <a:spcAft>
                          <a:spcPts val="0"/>
                        </a:spcAft>
                      </a:pPr>
                      <a:endParaRPr lang="en-US" sz="1800" kern="0">
                        <a:effectLst/>
                      </a:endParaRPr>
                    </a:p>
                    <a:p>
                      <a:pPr algn="ctr" fontAlgn="base">
                        <a:spcAft>
                          <a:spcPts val="0"/>
                        </a:spcAft>
                      </a:pPr>
                      <a:r>
                        <a:rPr lang="en-US" sz="1800" kern="0">
                          <a:effectLst/>
                        </a:rPr>
                        <a:t>Topic  </a:t>
                      </a:r>
                      <a:endParaRPr lang="en-US" sz="1800">
                        <a:effectLst/>
                      </a:endParaRPr>
                    </a:p>
                  </a:txBody>
                  <a:tcPr marL="0" marR="0" marT="0" marB="0"/>
                </a:tc>
                <a:tc>
                  <a:txBody>
                    <a:bodyPr/>
                    <a:lstStyle/>
                    <a:p>
                      <a:pPr algn="ctr" fontAlgn="base">
                        <a:spcAft>
                          <a:spcPts val="0"/>
                        </a:spcAft>
                      </a:pPr>
                      <a:endParaRPr lang="en-US" sz="1800" kern="0">
                        <a:effectLst/>
                      </a:endParaRPr>
                    </a:p>
                    <a:p>
                      <a:pPr algn="ctr" fontAlgn="base">
                        <a:spcAft>
                          <a:spcPts val="0"/>
                        </a:spcAft>
                      </a:pPr>
                      <a:r>
                        <a:rPr lang="en-US" sz="1800" kern="0">
                          <a:effectLst/>
                        </a:rPr>
                        <a:t>Example Prompts </a:t>
                      </a:r>
                      <a:endParaRPr lang="en-US" sz="1800">
                        <a:effectLst/>
                      </a:endParaRPr>
                    </a:p>
                  </a:txBody>
                  <a:tcPr marL="0" marR="0" marT="0" marB="0"/>
                </a:tc>
                <a:extLst>
                  <a:ext uri="{0D108BD9-81ED-4DB2-BD59-A6C34878D82A}">
                    <a16:rowId xmlns:a16="http://schemas.microsoft.com/office/drawing/2014/main" val="1297285845"/>
                  </a:ext>
                </a:extLst>
              </a:tr>
              <a:tr h="302508">
                <a:tc>
                  <a:txBody>
                    <a:bodyPr/>
                    <a:lstStyle/>
                    <a:p>
                      <a:pPr fontAlgn="base">
                        <a:spcAft>
                          <a:spcPts val="0"/>
                        </a:spcAft>
                      </a:pPr>
                      <a:r>
                        <a:rPr lang="en-US" sz="1800">
                          <a:effectLst/>
                        </a:rPr>
                        <a:t>  Active User Connections</a:t>
                      </a:r>
                    </a:p>
                  </a:txBody>
                  <a:tcPr marL="0" marR="0" marT="0" marB="0"/>
                </a:tc>
                <a:tc>
                  <a:txBody>
                    <a:bodyPr/>
                    <a:lstStyle/>
                    <a:p>
                      <a:pPr fontAlgn="base">
                        <a:spcAft>
                          <a:spcPts val="0"/>
                        </a:spcAft>
                      </a:pPr>
                      <a:r>
                        <a:rPr lang="en-US" sz="1800">
                          <a:effectLst/>
                        </a:rPr>
                        <a:t>   Who are currently actively connected to the database?</a:t>
                      </a:r>
                    </a:p>
                  </a:txBody>
                  <a:tcPr marL="0" marR="0" marT="0" marB="0"/>
                </a:tc>
                <a:extLst>
                  <a:ext uri="{0D108BD9-81ED-4DB2-BD59-A6C34878D82A}">
                    <a16:rowId xmlns:a16="http://schemas.microsoft.com/office/drawing/2014/main" val="3075652387"/>
                  </a:ext>
                </a:extLst>
              </a:tr>
              <a:tr h="295062">
                <a:tc>
                  <a:txBody>
                    <a:bodyPr/>
                    <a:lstStyle/>
                    <a:p>
                      <a:pPr fontAlgn="base">
                        <a:spcAft>
                          <a:spcPts val="0"/>
                        </a:spcAft>
                      </a:pPr>
                      <a:r>
                        <a:rPr lang="en-US" sz="1800">
                          <a:effectLst/>
                        </a:rPr>
                        <a:t>  Blocking Session Analysis</a:t>
                      </a:r>
                    </a:p>
                  </a:txBody>
                  <a:tcPr marL="0" marR="0" marT="0" marB="0"/>
                </a:tc>
                <a:tc>
                  <a:txBody>
                    <a:bodyPr/>
                    <a:lstStyle/>
                    <a:p>
                      <a:pPr fontAlgn="base">
                        <a:spcAft>
                          <a:spcPts val="0"/>
                        </a:spcAft>
                      </a:pPr>
                      <a:r>
                        <a:rPr lang="en-US" sz="1800">
                          <a:effectLst/>
                        </a:rPr>
                        <a:t>   Check top blocking sessions.</a:t>
                      </a:r>
                    </a:p>
                  </a:txBody>
                  <a:tcPr marL="0" marR="0" marT="0" marB="0"/>
                </a:tc>
                <a:extLst>
                  <a:ext uri="{0D108BD9-81ED-4DB2-BD59-A6C34878D82A}">
                    <a16:rowId xmlns:a16="http://schemas.microsoft.com/office/drawing/2014/main" val="3252342773"/>
                  </a:ext>
                </a:extLst>
              </a:tr>
              <a:tr h="302508">
                <a:tc>
                  <a:txBody>
                    <a:bodyPr/>
                    <a:lstStyle/>
                    <a:p>
                      <a:pPr fontAlgn="base">
                        <a:spcAft>
                          <a:spcPts val="0"/>
                        </a:spcAft>
                      </a:pPr>
                      <a:r>
                        <a:rPr lang="en-US" sz="1800">
                          <a:effectLst/>
                        </a:rPr>
                        <a:t>  Database and Table Size</a:t>
                      </a:r>
                    </a:p>
                  </a:txBody>
                  <a:tcPr marL="0" marR="0" marT="0" marB="0"/>
                </a:tc>
                <a:tc>
                  <a:txBody>
                    <a:bodyPr/>
                    <a:lstStyle/>
                    <a:p>
                      <a:pPr fontAlgn="base">
                        <a:spcAft>
                          <a:spcPts val="0"/>
                        </a:spcAft>
                      </a:pPr>
                      <a:r>
                        <a:rPr lang="en-US" sz="1800">
                          <a:effectLst/>
                        </a:rPr>
                        <a:t>   What's the size of this database?</a:t>
                      </a:r>
                    </a:p>
                  </a:txBody>
                  <a:tcPr marL="0" marR="0" marT="0" marB="0"/>
                </a:tc>
                <a:extLst>
                  <a:ext uri="{0D108BD9-81ED-4DB2-BD59-A6C34878D82A}">
                    <a16:rowId xmlns:a16="http://schemas.microsoft.com/office/drawing/2014/main" val="2531345854"/>
                  </a:ext>
                </a:extLst>
              </a:tr>
              <a:tr h="302508">
                <a:tc>
                  <a:txBody>
                    <a:bodyPr/>
                    <a:lstStyle/>
                    <a:p>
                      <a:pPr fontAlgn="base">
                        <a:spcAft>
                          <a:spcPts val="0"/>
                        </a:spcAft>
                      </a:pPr>
                      <a:r>
                        <a:rPr lang="en-US" sz="1800">
                          <a:effectLst/>
                        </a:rPr>
                        <a:t>  Database Performance Analysis</a:t>
                      </a:r>
                    </a:p>
                  </a:txBody>
                  <a:tcPr marL="0" marR="0" marT="0" marB="0"/>
                </a:tc>
                <a:tc>
                  <a:txBody>
                    <a:bodyPr/>
                    <a:lstStyle/>
                    <a:p>
                      <a:pPr fontAlgn="base">
                        <a:spcAft>
                          <a:spcPts val="0"/>
                        </a:spcAft>
                      </a:pPr>
                      <a:r>
                        <a:rPr lang="en-US" sz="1800">
                          <a:effectLst/>
                        </a:rPr>
                        <a:t>   Why is my database slow? </a:t>
                      </a:r>
                    </a:p>
                  </a:txBody>
                  <a:tcPr marL="0" marR="0" marT="0" marB="0"/>
                </a:tc>
                <a:extLst>
                  <a:ext uri="{0D108BD9-81ED-4DB2-BD59-A6C34878D82A}">
                    <a16:rowId xmlns:a16="http://schemas.microsoft.com/office/drawing/2014/main" val="1402340073"/>
                  </a:ext>
                </a:extLst>
              </a:tr>
              <a:tr h="302508">
                <a:tc>
                  <a:txBody>
                    <a:bodyPr/>
                    <a:lstStyle/>
                    <a:p>
                      <a:pPr fontAlgn="base">
                        <a:spcAft>
                          <a:spcPts val="0"/>
                        </a:spcAft>
                      </a:pPr>
                      <a:r>
                        <a:rPr lang="en-US" sz="1800">
                          <a:effectLst/>
                        </a:rPr>
                        <a:t>  Deadlock Analysis</a:t>
                      </a:r>
                    </a:p>
                  </a:txBody>
                  <a:tcPr marL="0" marR="0" marT="0" marB="0"/>
                </a:tc>
                <a:tc>
                  <a:txBody>
                    <a:bodyPr/>
                    <a:lstStyle/>
                    <a:p>
                      <a:pPr fontAlgn="base">
                        <a:spcAft>
                          <a:spcPts val="0"/>
                        </a:spcAft>
                      </a:pPr>
                      <a:r>
                        <a:rPr lang="en-US" sz="1800">
                          <a:effectLst/>
                        </a:rPr>
                        <a:t>   Why am I getting deadlock errors? How can I fix it?</a:t>
                      </a:r>
                    </a:p>
                  </a:txBody>
                  <a:tcPr marL="0" marR="0" marT="0" marB="0"/>
                </a:tc>
                <a:extLst>
                  <a:ext uri="{0D108BD9-81ED-4DB2-BD59-A6C34878D82A}">
                    <a16:rowId xmlns:a16="http://schemas.microsoft.com/office/drawing/2014/main" val="1298030986"/>
                  </a:ext>
                </a:extLst>
              </a:tr>
              <a:tr h="302508">
                <a:tc>
                  <a:txBody>
                    <a:bodyPr/>
                    <a:lstStyle/>
                    <a:p>
                      <a:pPr fontAlgn="base">
                        <a:spcAft>
                          <a:spcPts val="0"/>
                        </a:spcAft>
                      </a:pPr>
                      <a:r>
                        <a:rPr lang="en-US" sz="1800">
                          <a:effectLst/>
                        </a:rPr>
                        <a:t>  Fragmented Index Analysis</a:t>
                      </a:r>
                    </a:p>
                  </a:txBody>
                  <a:tcPr marL="0" marR="0" marT="0" marB="0"/>
                </a:tc>
                <a:tc>
                  <a:txBody>
                    <a:bodyPr/>
                    <a:lstStyle/>
                    <a:p>
                      <a:pPr fontAlgn="base">
                        <a:spcAft>
                          <a:spcPts val="0"/>
                        </a:spcAft>
                      </a:pPr>
                      <a:r>
                        <a:rPr lang="en-US" sz="1800">
                          <a:effectLst/>
                        </a:rPr>
                        <a:t>   Help me find fragmented indexes.</a:t>
                      </a:r>
                    </a:p>
                  </a:txBody>
                  <a:tcPr marL="0" marR="0" marT="0" marB="0"/>
                </a:tc>
                <a:extLst>
                  <a:ext uri="{0D108BD9-81ED-4DB2-BD59-A6C34878D82A}">
                    <a16:rowId xmlns:a16="http://schemas.microsoft.com/office/drawing/2014/main" val="2067421448"/>
                  </a:ext>
                </a:extLst>
              </a:tr>
              <a:tr h="302508">
                <a:tc>
                  <a:txBody>
                    <a:bodyPr/>
                    <a:lstStyle/>
                    <a:p>
                      <a:pPr fontAlgn="base">
                        <a:spcAft>
                          <a:spcPts val="0"/>
                        </a:spcAft>
                      </a:pPr>
                      <a:r>
                        <a:rPr lang="en-US" sz="1800">
                          <a:effectLst/>
                        </a:rPr>
                        <a:t>  Index Recommendations</a:t>
                      </a:r>
                    </a:p>
                  </a:txBody>
                  <a:tcPr marL="0" marR="0" marT="0" marB="0"/>
                </a:tc>
                <a:tc>
                  <a:txBody>
                    <a:bodyPr/>
                    <a:lstStyle/>
                    <a:p>
                      <a:pPr fontAlgn="base">
                        <a:spcAft>
                          <a:spcPts val="0"/>
                        </a:spcAft>
                      </a:pPr>
                      <a:r>
                        <a:rPr lang="en-US" sz="1800">
                          <a:effectLst/>
                        </a:rPr>
                        <a:t>   Should I add an index on this table?</a:t>
                      </a:r>
                    </a:p>
                  </a:txBody>
                  <a:tcPr marL="0" marR="0" marT="0" marB="0"/>
                </a:tc>
                <a:extLst>
                  <a:ext uri="{0D108BD9-81ED-4DB2-BD59-A6C34878D82A}">
                    <a16:rowId xmlns:a16="http://schemas.microsoft.com/office/drawing/2014/main" val="731792663"/>
                  </a:ext>
                </a:extLst>
              </a:tr>
              <a:tr h="302508">
                <a:tc>
                  <a:txBody>
                    <a:bodyPr/>
                    <a:lstStyle/>
                    <a:p>
                      <a:pPr fontAlgn="base">
                        <a:spcAft>
                          <a:spcPts val="0"/>
                        </a:spcAft>
                      </a:pPr>
                      <a:r>
                        <a:rPr lang="en-US" sz="1800">
                          <a:effectLst/>
                        </a:rPr>
                        <a:t>  Missing Index Suggestions</a:t>
                      </a:r>
                    </a:p>
                  </a:txBody>
                  <a:tcPr marL="0" marR="0" marT="0" marB="0"/>
                </a:tc>
                <a:tc>
                  <a:txBody>
                    <a:bodyPr/>
                    <a:lstStyle/>
                    <a:p>
                      <a:pPr fontAlgn="base">
                        <a:spcAft>
                          <a:spcPts val="0"/>
                        </a:spcAft>
                      </a:pPr>
                      <a:r>
                        <a:rPr lang="en-US" sz="1800">
                          <a:effectLst/>
                        </a:rPr>
                        <a:t>   Missing index suggestion for improving query performance?</a:t>
                      </a:r>
                    </a:p>
                  </a:txBody>
                  <a:tcPr marL="0" marR="0" marT="0" marB="0"/>
                </a:tc>
                <a:extLst>
                  <a:ext uri="{0D108BD9-81ED-4DB2-BD59-A6C34878D82A}">
                    <a16:rowId xmlns:a16="http://schemas.microsoft.com/office/drawing/2014/main" val="4027548364"/>
                  </a:ext>
                </a:extLst>
              </a:tr>
              <a:tr h="303156">
                <a:tc>
                  <a:txBody>
                    <a:bodyPr/>
                    <a:lstStyle/>
                    <a:p>
                      <a:pPr fontAlgn="base">
                        <a:spcAft>
                          <a:spcPts val="0"/>
                        </a:spcAft>
                      </a:pPr>
                      <a:r>
                        <a:rPr lang="en-US" sz="1800">
                          <a:effectLst/>
                        </a:rPr>
                        <a:t>  Point-in-Time Restore Retention</a:t>
                      </a:r>
                    </a:p>
                  </a:txBody>
                  <a:tcPr marL="0" marR="0" marT="0" marB="0"/>
                </a:tc>
                <a:tc>
                  <a:txBody>
                    <a:bodyPr/>
                    <a:lstStyle/>
                    <a:p>
                      <a:pPr fontAlgn="base">
                        <a:spcAft>
                          <a:spcPts val="0"/>
                        </a:spcAft>
                      </a:pPr>
                      <a:r>
                        <a:rPr lang="en-US" sz="1800">
                          <a:effectLst/>
                        </a:rPr>
                        <a:t>   How far back in time can I go for a point-in-time restore?</a:t>
                      </a:r>
                    </a:p>
                  </a:txBody>
                  <a:tcPr marL="0" marR="0" marT="0" marB="0"/>
                </a:tc>
                <a:extLst>
                  <a:ext uri="{0D108BD9-81ED-4DB2-BD59-A6C34878D82A}">
                    <a16:rowId xmlns:a16="http://schemas.microsoft.com/office/drawing/2014/main" val="2371006857"/>
                  </a:ext>
                </a:extLst>
              </a:tr>
              <a:tr h="309219">
                <a:tc>
                  <a:txBody>
                    <a:bodyPr/>
                    <a:lstStyle/>
                    <a:p>
                      <a:pPr fontAlgn="base">
                        <a:spcAft>
                          <a:spcPts val="0"/>
                        </a:spcAft>
                      </a:pPr>
                      <a:r>
                        <a:rPr lang="en-US" sz="1800">
                          <a:effectLst/>
                        </a:rPr>
                        <a:t>  Query Store - Longest Running Queries</a:t>
                      </a:r>
                    </a:p>
                  </a:txBody>
                  <a:tcPr marL="0" marR="0" marT="0" marB="0"/>
                </a:tc>
                <a:tc>
                  <a:txBody>
                    <a:bodyPr/>
                    <a:lstStyle/>
                    <a:p>
                      <a:pPr fontAlgn="base">
                        <a:spcAft>
                          <a:spcPts val="0"/>
                        </a:spcAft>
                      </a:pPr>
                      <a:r>
                        <a:rPr lang="en-US" sz="1800">
                          <a:effectLst/>
                        </a:rPr>
                        <a:t>   What are the longest running queries in the past day?</a:t>
                      </a:r>
                    </a:p>
                  </a:txBody>
                  <a:tcPr marL="0" marR="0" marT="0" marB="0"/>
                </a:tc>
                <a:extLst>
                  <a:ext uri="{0D108BD9-81ED-4DB2-BD59-A6C34878D82A}">
                    <a16:rowId xmlns:a16="http://schemas.microsoft.com/office/drawing/2014/main" val="2233613441"/>
                  </a:ext>
                </a:extLst>
              </a:tr>
              <a:tr h="302508">
                <a:tc>
                  <a:txBody>
                    <a:bodyPr/>
                    <a:lstStyle/>
                    <a:p>
                      <a:pPr fontAlgn="base">
                        <a:spcAft>
                          <a:spcPts val="0"/>
                        </a:spcAft>
                      </a:pPr>
                      <a:r>
                        <a:rPr lang="en-US" sz="1800">
                          <a:effectLst/>
                        </a:rPr>
                        <a:t>  Query Store - Queries with Multiple Plans</a:t>
                      </a:r>
                    </a:p>
                  </a:txBody>
                  <a:tcPr marL="0" marR="0" marT="0" marB="0"/>
                </a:tc>
                <a:tc>
                  <a:txBody>
                    <a:bodyPr/>
                    <a:lstStyle/>
                    <a:p>
                      <a:pPr fontAlgn="base">
                        <a:spcAft>
                          <a:spcPts val="0"/>
                        </a:spcAft>
                      </a:pPr>
                      <a:r>
                        <a:rPr lang="en-US" sz="1800">
                          <a:effectLst/>
                        </a:rPr>
                        <a:t>   Queries that have had more than one execution plan.</a:t>
                      </a:r>
                    </a:p>
                  </a:txBody>
                  <a:tcPr marL="0" marR="0" marT="0" marB="0"/>
                </a:tc>
                <a:extLst>
                  <a:ext uri="{0D108BD9-81ED-4DB2-BD59-A6C34878D82A}">
                    <a16:rowId xmlns:a16="http://schemas.microsoft.com/office/drawing/2014/main" val="2078739956"/>
                  </a:ext>
                </a:extLst>
              </a:tr>
              <a:tr h="302508">
                <a:tc>
                  <a:txBody>
                    <a:bodyPr/>
                    <a:lstStyle/>
                    <a:p>
                      <a:pPr fontAlgn="base">
                        <a:spcAft>
                          <a:spcPts val="0"/>
                        </a:spcAft>
                      </a:pPr>
                      <a:r>
                        <a:rPr lang="en-US" sz="1800">
                          <a:effectLst/>
                        </a:rPr>
                        <a:t>  Related Documentation</a:t>
                      </a:r>
                    </a:p>
                  </a:txBody>
                  <a:tcPr marL="0" marR="0" marT="0" marB="0"/>
                </a:tc>
                <a:tc>
                  <a:txBody>
                    <a:bodyPr/>
                    <a:lstStyle/>
                    <a:p>
                      <a:pPr fontAlgn="base">
                        <a:spcAft>
                          <a:spcPts val="0"/>
                        </a:spcAft>
                      </a:pPr>
                      <a:r>
                        <a:rPr lang="en-US" sz="1800">
                          <a:effectLst/>
                        </a:rPr>
                        <a:t>   What does database compatibility level mean?</a:t>
                      </a:r>
                    </a:p>
                  </a:txBody>
                  <a:tcPr marL="0" marR="0" marT="0" marB="0"/>
                </a:tc>
                <a:extLst>
                  <a:ext uri="{0D108BD9-81ED-4DB2-BD59-A6C34878D82A}">
                    <a16:rowId xmlns:a16="http://schemas.microsoft.com/office/drawing/2014/main" val="2947544603"/>
                  </a:ext>
                </a:extLst>
              </a:tr>
              <a:tr h="302508">
                <a:tc>
                  <a:txBody>
                    <a:bodyPr/>
                    <a:lstStyle/>
                    <a:p>
                      <a:pPr fontAlgn="base">
                        <a:spcAft>
                          <a:spcPts val="0"/>
                        </a:spcAft>
                      </a:pPr>
                      <a:r>
                        <a:rPr lang="en-US" sz="1800">
                          <a:effectLst/>
                        </a:rPr>
                        <a:t>  Resource Usage Analysis</a:t>
                      </a:r>
                    </a:p>
                  </a:txBody>
                  <a:tcPr marL="0" marR="0" marT="0" marB="0"/>
                </a:tc>
                <a:tc>
                  <a:txBody>
                    <a:bodyPr/>
                    <a:lstStyle/>
                    <a:p>
                      <a:pPr fontAlgn="base">
                        <a:spcAft>
                          <a:spcPts val="0"/>
                        </a:spcAft>
                      </a:pPr>
                      <a:r>
                        <a:rPr lang="en-US" sz="1800">
                          <a:effectLst/>
                        </a:rPr>
                        <a:t>   Is the database hitting resource limits? Which limits?</a:t>
                      </a:r>
                    </a:p>
                  </a:txBody>
                  <a:tcPr marL="0" marR="0" marT="0" marB="0"/>
                </a:tc>
                <a:extLst>
                  <a:ext uri="{0D108BD9-81ED-4DB2-BD59-A6C34878D82A}">
                    <a16:rowId xmlns:a16="http://schemas.microsoft.com/office/drawing/2014/main" val="4275733782"/>
                  </a:ext>
                </a:extLst>
              </a:tr>
              <a:tr h="302508">
                <a:tc>
                  <a:txBody>
                    <a:bodyPr/>
                    <a:lstStyle/>
                    <a:p>
                      <a:pPr fontAlgn="base">
                        <a:spcAft>
                          <a:spcPts val="0"/>
                        </a:spcAft>
                      </a:pPr>
                      <a:r>
                        <a:rPr lang="en-US" sz="1800">
                          <a:effectLst/>
                        </a:rPr>
                        <a:t>  Wait Statistics Analysis</a:t>
                      </a:r>
                    </a:p>
                  </a:txBody>
                  <a:tcPr marL="0" marR="0" marT="0" marB="0"/>
                </a:tc>
                <a:tc>
                  <a:txBody>
                    <a:bodyPr/>
                    <a:lstStyle/>
                    <a:p>
                      <a:pPr fontAlgn="base">
                        <a:spcAft>
                          <a:spcPts val="0"/>
                        </a:spcAft>
                      </a:pPr>
                      <a:r>
                        <a:rPr lang="en-US" sz="1800">
                          <a:effectLst/>
                        </a:rPr>
                        <a:t>   What do the wait statistics look like for my database?</a:t>
                      </a:r>
                    </a:p>
                  </a:txBody>
                  <a:tcPr marL="0" marR="0" marT="0" marB="0"/>
                </a:tc>
                <a:extLst>
                  <a:ext uri="{0D108BD9-81ED-4DB2-BD59-A6C34878D82A}">
                    <a16:rowId xmlns:a16="http://schemas.microsoft.com/office/drawing/2014/main" val="1186525251"/>
                  </a:ext>
                </a:extLst>
              </a:tr>
            </a:tbl>
          </a:graphicData>
        </a:graphic>
      </p:graphicFrame>
      <p:sp>
        <p:nvSpPr>
          <p:cNvPr id="3" name="Double Wave 2">
            <a:extLst>
              <a:ext uri="{FF2B5EF4-FFF2-40B4-BE49-F238E27FC236}">
                <a16:creationId xmlns:a16="http://schemas.microsoft.com/office/drawing/2014/main" id="{AF3E496E-E1A4-D9A6-1719-5AD631B90FAA}"/>
              </a:ext>
            </a:extLst>
          </p:cNvPr>
          <p:cNvSpPr/>
          <p:nvPr/>
        </p:nvSpPr>
        <p:spPr bwMode="auto">
          <a:xfrm>
            <a:off x="7485435" y="132482"/>
            <a:ext cx="3993203" cy="878716"/>
          </a:xfrm>
          <a:prstGeom prst="doubleWav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hlinkClick r:id="rId3">
                  <a:extLst>
                    <a:ext uri="{A12FA001-AC4F-418D-AE19-62706E023703}">
                      <ahyp:hlinkClr xmlns:ahyp="http://schemas.microsoft.com/office/drawing/2018/hyperlinkcolor" val="tx"/>
                    </a:ext>
                  </a:extLst>
                </a:hlinkClick>
              </a:rPr>
              <a:t>aka.ms/sqlcopilot</a:t>
            </a:r>
            <a:r>
              <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rPr>
              <a:t> has 51 skill examples</a:t>
            </a:r>
            <a:endParaRPr kumimoji="0" lang="en-US" sz="18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5" name="Double Wave 4">
            <a:extLst>
              <a:ext uri="{FF2B5EF4-FFF2-40B4-BE49-F238E27FC236}">
                <a16:creationId xmlns:a16="http://schemas.microsoft.com/office/drawing/2014/main" id="{2C72A1D4-4634-3DCD-0D0E-A477A084A60E}"/>
              </a:ext>
            </a:extLst>
          </p:cNvPr>
          <p:cNvSpPr/>
          <p:nvPr/>
        </p:nvSpPr>
        <p:spPr bwMode="auto">
          <a:xfrm>
            <a:off x="1767155" y="6102848"/>
            <a:ext cx="8867291" cy="660253"/>
          </a:xfrm>
          <a:prstGeom prst="doubleWav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rPr>
              <a:t>We have several skills in the roadmap (index tuning, best practices, and much more)</a:t>
            </a:r>
            <a:endParaRPr kumimoji="0" lang="en-US" sz="18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69321807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grpSp>
        <p:nvGrpSpPr>
          <p:cNvPr id="159" name="Group 158">
            <a:extLst>
              <a:ext uri="{FF2B5EF4-FFF2-40B4-BE49-F238E27FC236}">
                <a16:creationId xmlns:a16="http://schemas.microsoft.com/office/drawing/2014/main" id="{C97CB223-B73C-0B64-3D04-32B4F9BD3877}"/>
              </a:ext>
            </a:extLst>
          </p:cNvPr>
          <p:cNvGrpSpPr/>
          <p:nvPr/>
        </p:nvGrpSpPr>
        <p:grpSpPr>
          <a:xfrm>
            <a:off x="2386110" y="400745"/>
            <a:ext cx="9539166" cy="5991356"/>
            <a:chOff x="2129118" y="656188"/>
            <a:chExt cx="9326281" cy="6087512"/>
          </a:xfrm>
        </p:grpSpPr>
        <p:pic>
          <p:nvPicPr>
            <p:cNvPr id="160" name="Picture 159">
              <a:extLst>
                <a:ext uri="{FF2B5EF4-FFF2-40B4-BE49-F238E27FC236}">
                  <a16:creationId xmlns:a16="http://schemas.microsoft.com/office/drawing/2014/main" id="{42C4B98A-1CC4-C397-C4E8-19527795E438}"/>
                </a:ext>
              </a:extLst>
            </p:cNvPr>
            <p:cNvPicPr>
              <a:picLocks noChangeAspect="1"/>
            </p:cNvPicPr>
            <p:nvPr/>
          </p:nvPicPr>
          <p:blipFill>
            <a:blip r:embed="rId3"/>
            <a:stretch>
              <a:fillRect/>
            </a:stretch>
          </p:blipFill>
          <p:spPr>
            <a:xfrm>
              <a:off x="5876084" y="656188"/>
              <a:ext cx="1685925" cy="514350"/>
            </a:xfrm>
            <a:prstGeom prst="rect">
              <a:avLst/>
            </a:prstGeom>
            <a:ln w="34925">
              <a:headEnd type="none" w="lg" len="med"/>
              <a:tailEnd type="arrow"/>
            </a:ln>
          </p:spPr>
        </p:pic>
        <p:pic>
          <p:nvPicPr>
            <p:cNvPr id="161" name="Picture 160">
              <a:extLst>
                <a:ext uri="{FF2B5EF4-FFF2-40B4-BE49-F238E27FC236}">
                  <a16:creationId xmlns:a16="http://schemas.microsoft.com/office/drawing/2014/main" id="{FF7ADDA4-A4EE-B181-0A17-7DF5B3085E41}"/>
                </a:ext>
              </a:extLst>
            </p:cNvPr>
            <p:cNvPicPr>
              <a:picLocks noChangeAspect="1"/>
            </p:cNvPicPr>
            <p:nvPr/>
          </p:nvPicPr>
          <p:blipFill>
            <a:blip r:embed="rId4"/>
            <a:stretch>
              <a:fillRect/>
            </a:stretch>
          </p:blipFill>
          <p:spPr>
            <a:xfrm>
              <a:off x="2129118" y="975550"/>
              <a:ext cx="9326281" cy="5768150"/>
            </a:xfrm>
            <a:prstGeom prst="rect">
              <a:avLst/>
            </a:prstGeom>
            <a:ln w="34925">
              <a:headEnd type="none" w="lg" len="med"/>
              <a:tailEnd type="arrow"/>
            </a:ln>
          </p:spPr>
        </p:pic>
      </p:grpSp>
      <p:pic>
        <p:nvPicPr>
          <p:cNvPr id="12" name="Picture 11">
            <a:extLst>
              <a:ext uri="{FF2B5EF4-FFF2-40B4-BE49-F238E27FC236}">
                <a16:creationId xmlns:a16="http://schemas.microsoft.com/office/drawing/2014/main" id="{F190ED27-50CA-E430-6FFF-8DAE9E195A29}"/>
              </a:ext>
            </a:extLst>
          </p:cNvPr>
          <p:cNvPicPr>
            <a:picLocks noChangeAspect="1"/>
          </p:cNvPicPr>
          <p:nvPr/>
        </p:nvPicPr>
        <p:blipFill>
          <a:blip r:embed="rId5"/>
          <a:stretch>
            <a:fillRect/>
          </a:stretch>
        </p:blipFill>
        <p:spPr>
          <a:xfrm>
            <a:off x="5528877" y="1268951"/>
            <a:ext cx="6295705" cy="5055681"/>
          </a:xfrm>
          <a:prstGeom prst="rect">
            <a:avLst/>
          </a:prstGeom>
        </p:spPr>
      </p:pic>
      <p:sp>
        <p:nvSpPr>
          <p:cNvPr id="2" name="Title 1">
            <a:extLst>
              <a:ext uri="{FF2B5EF4-FFF2-40B4-BE49-F238E27FC236}">
                <a16:creationId xmlns:a16="http://schemas.microsoft.com/office/drawing/2014/main" id="{27CFD2BC-6893-1FDC-CC69-1DBE715B47CD}"/>
              </a:ext>
            </a:extLst>
          </p:cNvPr>
          <p:cNvSpPr>
            <a:spLocks noGrp="1"/>
          </p:cNvSpPr>
          <p:nvPr>
            <p:ph type="title"/>
          </p:nvPr>
        </p:nvSpPr>
        <p:spPr>
          <a:xfrm>
            <a:off x="0" y="15764"/>
            <a:ext cx="11018520" cy="553998"/>
          </a:xfrm>
        </p:spPr>
        <p:txBody>
          <a:bodyPr/>
          <a:lstStyle/>
          <a:p>
            <a:r>
              <a:rPr lang="en-US">
                <a:solidFill>
                  <a:schemeClr val="bg1"/>
                </a:solidFill>
              </a:rPr>
              <a:t>      Data flow</a:t>
            </a:r>
          </a:p>
        </p:txBody>
      </p:sp>
      <p:pic>
        <p:nvPicPr>
          <p:cNvPr id="4" name="Picture 3">
            <a:extLst>
              <a:ext uri="{FF2B5EF4-FFF2-40B4-BE49-F238E27FC236}">
                <a16:creationId xmlns:a16="http://schemas.microsoft.com/office/drawing/2014/main" id="{C95D0513-E5EC-E576-194B-D2500FB6C5D5}"/>
              </a:ext>
            </a:extLst>
          </p:cNvPr>
          <p:cNvPicPr>
            <a:picLocks noChangeAspect="1"/>
          </p:cNvPicPr>
          <p:nvPr/>
        </p:nvPicPr>
        <p:blipFill>
          <a:blip r:embed="rId6"/>
          <a:stretch>
            <a:fillRect/>
          </a:stretch>
        </p:blipFill>
        <p:spPr>
          <a:xfrm>
            <a:off x="3017921" y="1013049"/>
            <a:ext cx="669518" cy="722521"/>
          </a:xfrm>
          <a:prstGeom prst="rect">
            <a:avLst/>
          </a:prstGeom>
        </p:spPr>
      </p:pic>
      <p:pic>
        <p:nvPicPr>
          <p:cNvPr id="6" name="Picture 5">
            <a:extLst>
              <a:ext uri="{FF2B5EF4-FFF2-40B4-BE49-F238E27FC236}">
                <a16:creationId xmlns:a16="http://schemas.microsoft.com/office/drawing/2014/main" id="{5FFC3894-F62F-0374-ADAE-CA62FD49D75C}"/>
              </a:ext>
            </a:extLst>
          </p:cNvPr>
          <p:cNvPicPr>
            <a:picLocks noChangeAspect="1"/>
          </p:cNvPicPr>
          <p:nvPr/>
        </p:nvPicPr>
        <p:blipFill>
          <a:blip r:embed="rId7"/>
          <a:stretch>
            <a:fillRect/>
          </a:stretch>
        </p:blipFill>
        <p:spPr>
          <a:xfrm>
            <a:off x="4052120" y="2356098"/>
            <a:ext cx="742049" cy="884321"/>
          </a:xfrm>
          <a:prstGeom prst="rect">
            <a:avLst/>
          </a:prstGeom>
        </p:spPr>
      </p:pic>
      <p:pic>
        <p:nvPicPr>
          <p:cNvPr id="11" name="Picture 10">
            <a:extLst>
              <a:ext uri="{FF2B5EF4-FFF2-40B4-BE49-F238E27FC236}">
                <a16:creationId xmlns:a16="http://schemas.microsoft.com/office/drawing/2014/main" id="{C38A82F2-F0B8-8F81-1F1C-D4C00D0E84F9}"/>
              </a:ext>
            </a:extLst>
          </p:cNvPr>
          <p:cNvPicPr>
            <a:picLocks noChangeAspect="1"/>
          </p:cNvPicPr>
          <p:nvPr/>
        </p:nvPicPr>
        <p:blipFill>
          <a:blip r:embed="rId8"/>
          <a:stretch>
            <a:fillRect/>
          </a:stretch>
        </p:blipFill>
        <p:spPr>
          <a:xfrm>
            <a:off x="4947011" y="788546"/>
            <a:ext cx="928955" cy="848055"/>
          </a:xfrm>
          <a:prstGeom prst="rect">
            <a:avLst/>
          </a:prstGeom>
        </p:spPr>
      </p:pic>
      <p:pic>
        <p:nvPicPr>
          <p:cNvPr id="24" name="Picture 23">
            <a:extLst>
              <a:ext uri="{FF2B5EF4-FFF2-40B4-BE49-F238E27FC236}">
                <a16:creationId xmlns:a16="http://schemas.microsoft.com/office/drawing/2014/main" id="{90E1C6AB-7B17-E9E4-8E05-2BA78723B58C}"/>
              </a:ext>
            </a:extLst>
          </p:cNvPr>
          <p:cNvPicPr>
            <a:picLocks noChangeAspect="1"/>
          </p:cNvPicPr>
          <p:nvPr/>
        </p:nvPicPr>
        <p:blipFill>
          <a:blip r:embed="rId9"/>
          <a:stretch>
            <a:fillRect/>
          </a:stretch>
        </p:blipFill>
        <p:spPr>
          <a:xfrm>
            <a:off x="8391575" y="4996613"/>
            <a:ext cx="786682" cy="1113072"/>
          </a:xfrm>
          <a:prstGeom prst="rect">
            <a:avLst/>
          </a:prstGeom>
        </p:spPr>
      </p:pic>
      <p:pic>
        <p:nvPicPr>
          <p:cNvPr id="5" name="Picture 4">
            <a:extLst>
              <a:ext uri="{FF2B5EF4-FFF2-40B4-BE49-F238E27FC236}">
                <a16:creationId xmlns:a16="http://schemas.microsoft.com/office/drawing/2014/main" id="{1C1C9784-F7D5-777E-34EC-EB156AF83AC5}"/>
              </a:ext>
            </a:extLst>
          </p:cNvPr>
          <p:cNvPicPr>
            <a:picLocks noChangeAspect="1"/>
          </p:cNvPicPr>
          <p:nvPr/>
        </p:nvPicPr>
        <p:blipFill>
          <a:blip r:embed="rId10"/>
          <a:stretch>
            <a:fillRect/>
          </a:stretch>
        </p:blipFill>
        <p:spPr>
          <a:xfrm>
            <a:off x="4007121" y="4936321"/>
            <a:ext cx="809000" cy="795052"/>
          </a:xfrm>
          <a:prstGeom prst="rect">
            <a:avLst/>
          </a:prstGeom>
        </p:spPr>
      </p:pic>
      <p:pic>
        <p:nvPicPr>
          <p:cNvPr id="8" name="Graphic 7" descr="User with solid fill">
            <a:extLst>
              <a:ext uri="{FF2B5EF4-FFF2-40B4-BE49-F238E27FC236}">
                <a16:creationId xmlns:a16="http://schemas.microsoft.com/office/drawing/2014/main" id="{AE7F7B73-51BE-B657-D673-DB6012075EF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357046" y="804939"/>
            <a:ext cx="803421" cy="803421"/>
          </a:xfrm>
          <a:prstGeom prst="rect">
            <a:avLst/>
          </a:prstGeom>
        </p:spPr>
      </p:pic>
      <p:grpSp>
        <p:nvGrpSpPr>
          <p:cNvPr id="109" name="Group 108">
            <a:extLst>
              <a:ext uri="{FF2B5EF4-FFF2-40B4-BE49-F238E27FC236}">
                <a16:creationId xmlns:a16="http://schemas.microsoft.com/office/drawing/2014/main" id="{3F1FA88E-8088-48A1-86F5-C131B5FAA237}"/>
              </a:ext>
            </a:extLst>
          </p:cNvPr>
          <p:cNvGrpSpPr/>
          <p:nvPr/>
        </p:nvGrpSpPr>
        <p:grpSpPr>
          <a:xfrm>
            <a:off x="2172629" y="1013049"/>
            <a:ext cx="806824" cy="288256"/>
            <a:chOff x="1699903" y="1091286"/>
            <a:chExt cx="806824" cy="288256"/>
          </a:xfrm>
        </p:grpSpPr>
        <p:cxnSp>
          <p:nvCxnSpPr>
            <p:cNvPr id="10" name="Straight Arrow Connector 9">
              <a:extLst>
                <a:ext uri="{FF2B5EF4-FFF2-40B4-BE49-F238E27FC236}">
                  <a16:creationId xmlns:a16="http://schemas.microsoft.com/office/drawing/2014/main" id="{8470D045-EA66-53EA-F29E-5C8F0CD606A2}"/>
                </a:ext>
              </a:extLst>
            </p:cNvPr>
            <p:cNvCxnSpPr>
              <a:cxnSpLocks/>
            </p:cNvCxnSpPr>
            <p:nvPr/>
          </p:nvCxnSpPr>
          <p:spPr>
            <a:xfrm>
              <a:off x="1699903" y="1379542"/>
              <a:ext cx="806824" cy="0"/>
            </a:xfrm>
            <a:prstGeom prst="straightConnector1">
              <a:avLst/>
            </a:prstGeom>
            <a:ln w="34925">
              <a:headEnd type="none" w="lg" len="med"/>
              <a:tailEnd type="arrow"/>
            </a:ln>
          </p:spPr>
          <p:style>
            <a:lnRef idx="1">
              <a:schemeClr val="accent6"/>
            </a:lnRef>
            <a:fillRef idx="0">
              <a:schemeClr val="accent6"/>
            </a:fillRef>
            <a:effectRef idx="0">
              <a:schemeClr val="accent6"/>
            </a:effectRef>
            <a:fontRef idx="minor">
              <a:schemeClr val="tx1"/>
            </a:fontRef>
          </p:style>
        </p:cxnSp>
        <p:pic>
          <p:nvPicPr>
            <p:cNvPr id="105" name="Picture 104">
              <a:extLst>
                <a:ext uri="{FF2B5EF4-FFF2-40B4-BE49-F238E27FC236}">
                  <a16:creationId xmlns:a16="http://schemas.microsoft.com/office/drawing/2014/main" id="{57C7EE6F-4BB8-9AF0-D502-859A83DC2C8F}"/>
                </a:ext>
              </a:extLst>
            </p:cNvPr>
            <p:cNvPicPr>
              <a:picLocks noChangeAspect="1"/>
            </p:cNvPicPr>
            <p:nvPr/>
          </p:nvPicPr>
          <p:blipFill>
            <a:blip r:embed="rId13"/>
            <a:stretch>
              <a:fillRect/>
            </a:stretch>
          </p:blipFill>
          <p:spPr>
            <a:xfrm>
              <a:off x="2124204" y="1091286"/>
              <a:ext cx="184150" cy="231775"/>
            </a:xfrm>
            <a:prstGeom prst="rect">
              <a:avLst/>
            </a:prstGeom>
          </p:spPr>
        </p:pic>
      </p:grpSp>
      <p:grpSp>
        <p:nvGrpSpPr>
          <p:cNvPr id="185" name="Group 184">
            <a:extLst>
              <a:ext uri="{FF2B5EF4-FFF2-40B4-BE49-F238E27FC236}">
                <a16:creationId xmlns:a16="http://schemas.microsoft.com/office/drawing/2014/main" id="{F999FEEA-D64D-51E5-2E2C-04E3F929412E}"/>
              </a:ext>
            </a:extLst>
          </p:cNvPr>
          <p:cNvGrpSpPr/>
          <p:nvPr/>
        </p:nvGrpSpPr>
        <p:grpSpPr>
          <a:xfrm>
            <a:off x="3794229" y="1436588"/>
            <a:ext cx="408994" cy="904142"/>
            <a:chOff x="3794229" y="1436588"/>
            <a:chExt cx="408994" cy="904142"/>
          </a:xfrm>
        </p:grpSpPr>
        <p:cxnSp>
          <p:nvCxnSpPr>
            <p:cNvPr id="82" name="Straight Connector 81">
              <a:extLst>
                <a:ext uri="{FF2B5EF4-FFF2-40B4-BE49-F238E27FC236}">
                  <a16:creationId xmlns:a16="http://schemas.microsoft.com/office/drawing/2014/main" id="{E305BBC9-D015-639D-BFB7-4CC4B4A14912}"/>
                </a:ext>
              </a:extLst>
            </p:cNvPr>
            <p:cNvCxnSpPr>
              <a:cxnSpLocks/>
            </p:cNvCxnSpPr>
            <p:nvPr/>
          </p:nvCxnSpPr>
          <p:spPr>
            <a:xfrm flipH="1" flipV="1">
              <a:off x="3794229" y="1436588"/>
              <a:ext cx="223728" cy="448"/>
            </a:xfrm>
            <a:prstGeom prst="line">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cxnSp>
        <p:grpSp>
          <p:nvGrpSpPr>
            <p:cNvPr id="179" name="Group 178">
              <a:extLst>
                <a:ext uri="{FF2B5EF4-FFF2-40B4-BE49-F238E27FC236}">
                  <a16:creationId xmlns:a16="http://schemas.microsoft.com/office/drawing/2014/main" id="{166BC519-6FA1-FCC1-B36C-17C3A2CBD106}"/>
                </a:ext>
              </a:extLst>
            </p:cNvPr>
            <p:cNvGrpSpPr/>
            <p:nvPr/>
          </p:nvGrpSpPr>
          <p:grpSpPr>
            <a:xfrm>
              <a:off x="3832692" y="1437376"/>
              <a:ext cx="370531" cy="903354"/>
              <a:chOff x="3832692" y="1437376"/>
              <a:chExt cx="370531" cy="903354"/>
            </a:xfrm>
          </p:grpSpPr>
          <p:sp>
            <p:nvSpPr>
              <p:cNvPr id="84" name="Arc 83">
                <a:extLst>
                  <a:ext uri="{FF2B5EF4-FFF2-40B4-BE49-F238E27FC236}">
                    <a16:creationId xmlns:a16="http://schemas.microsoft.com/office/drawing/2014/main" id="{07782605-96A1-484B-5548-74C73F9E5FF5}"/>
                  </a:ext>
                </a:extLst>
              </p:cNvPr>
              <p:cNvSpPr/>
              <p:nvPr/>
            </p:nvSpPr>
            <p:spPr>
              <a:xfrm>
                <a:off x="3832692" y="1437376"/>
                <a:ext cx="370531" cy="440684"/>
              </a:xfrm>
              <a:prstGeom prst="arc">
                <a:avLst>
                  <a:gd name="adj1" fmla="val 15955268"/>
                  <a:gd name="adj2" fmla="val 211228"/>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178" name="Group 177">
                <a:extLst>
                  <a:ext uri="{FF2B5EF4-FFF2-40B4-BE49-F238E27FC236}">
                    <a16:creationId xmlns:a16="http://schemas.microsoft.com/office/drawing/2014/main" id="{49B4BFD6-7F8D-0D66-92FA-705DCAB1AB57}"/>
                  </a:ext>
                </a:extLst>
              </p:cNvPr>
              <p:cNvGrpSpPr/>
              <p:nvPr/>
            </p:nvGrpSpPr>
            <p:grpSpPr>
              <a:xfrm>
                <a:off x="3937566" y="1643963"/>
                <a:ext cx="265657" cy="696767"/>
                <a:chOff x="3937566" y="1643963"/>
                <a:chExt cx="265657" cy="696767"/>
              </a:xfrm>
            </p:grpSpPr>
            <p:cxnSp>
              <p:nvCxnSpPr>
                <p:cNvPr id="86" name="Straight Connector 85">
                  <a:extLst>
                    <a:ext uri="{FF2B5EF4-FFF2-40B4-BE49-F238E27FC236}">
                      <a16:creationId xmlns:a16="http://schemas.microsoft.com/office/drawing/2014/main" id="{CDB17B05-B561-96FA-F889-E77E8A1F6CEE}"/>
                    </a:ext>
                  </a:extLst>
                </p:cNvPr>
                <p:cNvCxnSpPr>
                  <a:cxnSpLocks/>
                </p:cNvCxnSpPr>
                <p:nvPr/>
              </p:nvCxnSpPr>
              <p:spPr>
                <a:xfrm>
                  <a:off x="4203223" y="1643963"/>
                  <a:ext cx="0" cy="696767"/>
                </a:xfrm>
                <a:prstGeom prst="line">
                  <a:avLst/>
                </a:prstGeom>
                <a:ln w="34925" cap="flat">
                  <a:headEnd type="none" w="lg" len="med"/>
                  <a:tailEnd type="arrow"/>
                </a:ln>
              </p:spPr>
              <p:style>
                <a:lnRef idx="1">
                  <a:schemeClr val="accent6"/>
                </a:lnRef>
                <a:fillRef idx="0">
                  <a:schemeClr val="accent6"/>
                </a:fillRef>
                <a:effectRef idx="0">
                  <a:schemeClr val="accent6"/>
                </a:effectRef>
                <a:fontRef idx="minor">
                  <a:schemeClr val="tx1"/>
                </a:fontRef>
              </p:style>
            </p:cxnSp>
            <p:pic>
              <p:nvPicPr>
                <p:cNvPr id="106" name="Picture 105">
                  <a:extLst>
                    <a:ext uri="{FF2B5EF4-FFF2-40B4-BE49-F238E27FC236}">
                      <a16:creationId xmlns:a16="http://schemas.microsoft.com/office/drawing/2014/main" id="{3F6014DE-D2DD-D432-1F6B-CC481849E3AE}"/>
                    </a:ext>
                  </a:extLst>
                </p:cNvPr>
                <p:cNvPicPr>
                  <a:picLocks noChangeAspect="1"/>
                </p:cNvPicPr>
                <p:nvPr/>
              </p:nvPicPr>
              <p:blipFill>
                <a:blip r:embed="rId13"/>
                <a:stretch>
                  <a:fillRect/>
                </a:stretch>
              </p:blipFill>
              <p:spPr>
                <a:xfrm>
                  <a:off x="3937566" y="1874083"/>
                  <a:ext cx="184150" cy="231775"/>
                </a:xfrm>
                <a:prstGeom prst="rect">
                  <a:avLst/>
                </a:prstGeom>
              </p:spPr>
            </p:pic>
          </p:grpSp>
        </p:grpSp>
      </p:grpSp>
      <p:grpSp>
        <p:nvGrpSpPr>
          <p:cNvPr id="111" name="Group 110">
            <a:extLst>
              <a:ext uri="{FF2B5EF4-FFF2-40B4-BE49-F238E27FC236}">
                <a16:creationId xmlns:a16="http://schemas.microsoft.com/office/drawing/2014/main" id="{972B9E29-9D43-62F4-6829-B74B43716878}"/>
              </a:ext>
            </a:extLst>
          </p:cNvPr>
          <p:cNvGrpSpPr/>
          <p:nvPr/>
        </p:nvGrpSpPr>
        <p:grpSpPr>
          <a:xfrm>
            <a:off x="4914676" y="2675538"/>
            <a:ext cx="1621110" cy="854087"/>
            <a:chOff x="4588091" y="2827096"/>
            <a:chExt cx="1621110" cy="854087"/>
          </a:xfrm>
        </p:grpSpPr>
        <p:grpSp>
          <p:nvGrpSpPr>
            <p:cNvPr id="96" name="Group 95">
              <a:extLst>
                <a:ext uri="{FF2B5EF4-FFF2-40B4-BE49-F238E27FC236}">
                  <a16:creationId xmlns:a16="http://schemas.microsoft.com/office/drawing/2014/main" id="{03259CC7-4C29-8DBF-1F55-96C014321513}"/>
                </a:ext>
              </a:extLst>
            </p:cNvPr>
            <p:cNvGrpSpPr/>
            <p:nvPr/>
          </p:nvGrpSpPr>
          <p:grpSpPr>
            <a:xfrm>
              <a:off x="4588091" y="2827096"/>
              <a:ext cx="1621110" cy="854087"/>
              <a:chOff x="4551092" y="2857142"/>
              <a:chExt cx="1621110" cy="854087"/>
            </a:xfrm>
          </p:grpSpPr>
          <p:cxnSp>
            <p:nvCxnSpPr>
              <p:cNvPr id="90" name="Straight Connector 89">
                <a:extLst>
                  <a:ext uri="{FF2B5EF4-FFF2-40B4-BE49-F238E27FC236}">
                    <a16:creationId xmlns:a16="http://schemas.microsoft.com/office/drawing/2014/main" id="{AA418D08-EF1E-F07C-C086-3AF3BA806444}"/>
                  </a:ext>
                </a:extLst>
              </p:cNvPr>
              <p:cNvCxnSpPr>
                <a:cxnSpLocks/>
              </p:cNvCxnSpPr>
              <p:nvPr/>
            </p:nvCxnSpPr>
            <p:spPr>
              <a:xfrm flipH="1">
                <a:off x="4551092" y="2857142"/>
                <a:ext cx="1468708" cy="0"/>
              </a:xfrm>
              <a:prstGeom prst="line">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cxnSp>
          <p:sp>
            <p:nvSpPr>
              <p:cNvPr id="92" name="Arc 91">
                <a:extLst>
                  <a:ext uri="{FF2B5EF4-FFF2-40B4-BE49-F238E27FC236}">
                    <a16:creationId xmlns:a16="http://schemas.microsoft.com/office/drawing/2014/main" id="{B8BEE53C-23B1-9384-50D5-5B38052D713D}"/>
                  </a:ext>
                </a:extLst>
              </p:cNvPr>
              <p:cNvSpPr/>
              <p:nvPr/>
            </p:nvSpPr>
            <p:spPr>
              <a:xfrm>
                <a:off x="5801671" y="2857142"/>
                <a:ext cx="370531" cy="440684"/>
              </a:xfrm>
              <a:prstGeom prst="arc">
                <a:avLst>
                  <a:gd name="adj1" fmla="val 15955268"/>
                  <a:gd name="adj2" fmla="val 211228"/>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93" name="Straight Connector 92">
                <a:extLst>
                  <a:ext uri="{FF2B5EF4-FFF2-40B4-BE49-F238E27FC236}">
                    <a16:creationId xmlns:a16="http://schemas.microsoft.com/office/drawing/2014/main" id="{CDEA5BD3-55F7-B66F-E59E-282BDE012DDE}"/>
                  </a:ext>
                </a:extLst>
              </p:cNvPr>
              <p:cNvCxnSpPr>
                <a:cxnSpLocks/>
              </p:cNvCxnSpPr>
              <p:nvPr/>
            </p:nvCxnSpPr>
            <p:spPr>
              <a:xfrm>
                <a:off x="6172202" y="3059296"/>
                <a:ext cx="0" cy="651933"/>
              </a:xfrm>
              <a:prstGeom prst="line">
                <a:avLst/>
              </a:prstGeom>
              <a:ln w="34925" cap="flat">
                <a:headEnd type="none" w="lg" len="med"/>
                <a:tailEnd type="arrow"/>
              </a:ln>
            </p:spPr>
            <p:style>
              <a:lnRef idx="1">
                <a:schemeClr val="accent6"/>
              </a:lnRef>
              <a:fillRef idx="0">
                <a:schemeClr val="accent6"/>
              </a:fillRef>
              <a:effectRef idx="0">
                <a:schemeClr val="accent6"/>
              </a:effectRef>
              <a:fontRef idx="minor">
                <a:schemeClr val="tx1"/>
              </a:fontRef>
            </p:style>
          </p:cxnSp>
        </p:grpSp>
        <p:pic>
          <p:nvPicPr>
            <p:cNvPr id="107" name="Picture 106">
              <a:extLst>
                <a:ext uri="{FF2B5EF4-FFF2-40B4-BE49-F238E27FC236}">
                  <a16:creationId xmlns:a16="http://schemas.microsoft.com/office/drawing/2014/main" id="{37187D5F-BCC1-9FC1-1395-950E193B6D4A}"/>
                </a:ext>
              </a:extLst>
            </p:cNvPr>
            <p:cNvPicPr>
              <a:picLocks noChangeAspect="1"/>
            </p:cNvPicPr>
            <p:nvPr/>
          </p:nvPicPr>
          <p:blipFill>
            <a:blip r:embed="rId13"/>
            <a:stretch>
              <a:fillRect/>
            </a:stretch>
          </p:blipFill>
          <p:spPr>
            <a:xfrm>
              <a:off x="5919593" y="3238894"/>
              <a:ext cx="184150" cy="231775"/>
            </a:xfrm>
            <a:prstGeom prst="rect">
              <a:avLst/>
            </a:prstGeom>
          </p:spPr>
        </p:pic>
      </p:grpSp>
      <p:grpSp>
        <p:nvGrpSpPr>
          <p:cNvPr id="114" name="Group 113">
            <a:extLst>
              <a:ext uri="{FF2B5EF4-FFF2-40B4-BE49-F238E27FC236}">
                <a16:creationId xmlns:a16="http://schemas.microsoft.com/office/drawing/2014/main" id="{D8263684-3F11-A1CF-409B-93075891B59B}"/>
              </a:ext>
            </a:extLst>
          </p:cNvPr>
          <p:cNvGrpSpPr/>
          <p:nvPr/>
        </p:nvGrpSpPr>
        <p:grpSpPr>
          <a:xfrm>
            <a:off x="6941434" y="2529434"/>
            <a:ext cx="1035369" cy="938435"/>
            <a:chOff x="6494497" y="2532234"/>
            <a:chExt cx="1035369" cy="938435"/>
          </a:xfrm>
        </p:grpSpPr>
        <p:cxnSp>
          <p:nvCxnSpPr>
            <p:cNvPr id="100" name="Straight Connector 99">
              <a:extLst>
                <a:ext uri="{FF2B5EF4-FFF2-40B4-BE49-F238E27FC236}">
                  <a16:creationId xmlns:a16="http://schemas.microsoft.com/office/drawing/2014/main" id="{3714DFD4-344F-A42D-2B65-B6D25F2CC414}"/>
                </a:ext>
              </a:extLst>
            </p:cNvPr>
            <p:cNvCxnSpPr>
              <a:cxnSpLocks/>
            </p:cNvCxnSpPr>
            <p:nvPr/>
          </p:nvCxnSpPr>
          <p:spPr>
            <a:xfrm>
              <a:off x="6494497" y="3029250"/>
              <a:ext cx="0" cy="441419"/>
            </a:xfrm>
            <a:prstGeom prst="line">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cxnSp>
        <p:sp>
          <p:nvSpPr>
            <p:cNvPr id="102" name="Arc 101">
              <a:extLst>
                <a:ext uri="{FF2B5EF4-FFF2-40B4-BE49-F238E27FC236}">
                  <a16:creationId xmlns:a16="http://schemas.microsoft.com/office/drawing/2014/main" id="{D0AA37D6-8FCA-638F-189C-2C622F3983CB}"/>
                </a:ext>
              </a:extLst>
            </p:cNvPr>
            <p:cNvSpPr/>
            <p:nvPr/>
          </p:nvSpPr>
          <p:spPr>
            <a:xfrm rot="16200000">
              <a:off x="6531604" y="2808908"/>
              <a:ext cx="370531" cy="440684"/>
            </a:xfrm>
            <a:prstGeom prst="arc">
              <a:avLst>
                <a:gd name="adj1" fmla="val 15955268"/>
                <a:gd name="adj2" fmla="val 211228"/>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103" name="Straight Connector 102">
              <a:extLst>
                <a:ext uri="{FF2B5EF4-FFF2-40B4-BE49-F238E27FC236}">
                  <a16:creationId xmlns:a16="http://schemas.microsoft.com/office/drawing/2014/main" id="{A8C07504-7D13-50B7-DA07-E9776EE76519}"/>
                </a:ext>
              </a:extLst>
            </p:cNvPr>
            <p:cNvCxnSpPr/>
            <p:nvPr/>
          </p:nvCxnSpPr>
          <p:spPr>
            <a:xfrm flipH="1">
              <a:off x="6716869" y="2843984"/>
              <a:ext cx="812997" cy="0"/>
            </a:xfrm>
            <a:prstGeom prst="line">
              <a:avLst/>
            </a:prstGeom>
            <a:ln w="34925" cap="flat">
              <a:headEnd type="arrow" w="lg" len="med"/>
              <a:tailEnd type="none"/>
            </a:ln>
          </p:spPr>
          <p:style>
            <a:lnRef idx="1">
              <a:schemeClr val="accent6"/>
            </a:lnRef>
            <a:fillRef idx="0">
              <a:schemeClr val="accent6"/>
            </a:fillRef>
            <a:effectRef idx="0">
              <a:schemeClr val="accent6"/>
            </a:effectRef>
            <a:fontRef idx="minor">
              <a:schemeClr val="tx1"/>
            </a:fontRef>
          </p:style>
        </p:cxnSp>
        <p:pic>
          <p:nvPicPr>
            <p:cNvPr id="108" name="Picture 107">
              <a:extLst>
                <a:ext uri="{FF2B5EF4-FFF2-40B4-BE49-F238E27FC236}">
                  <a16:creationId xmlns:a16="http://schemas.microsoft.com/office/drawing/2014/main" id="{67B7C304-70F6-74FA-7A23-4682B3B2B607}"/>
                </a:ext>
              </a:extLst>
            </p:cNvPr>
            <p:cNvPicPr>
              <a:picLocks noChangeAspect="1"/>
            </p:cNvPicPr>
            <p:nvPr/>
          </p:nvPicPr>
          <p:blipFill>
            <a:blip r:embed="rId13"/>
            <a:stretch>
              <a:fillRect/>
            </a:stretch>
          </p:blipFill>
          <p:spPr>
            <a:xfrm>
              <a:off x="7031292" y="2532234"/>
              <a:ext cx="184150" cy="231775"/>
            </a:xfrm>
            <a:prstGeom prst="rect">
              <a:avLst/>
            </a:prstGeom>
          </p:spPr>
        </p:pic>
      </p:grpSp>
      <p:grpSp>
        <p:nvGrpSpPr>
          <p:cNvPr id="158" name="Group 157">
            <a:extLst>
              <a:ext uri="{FF2B5EF4-FFF2-40B4-BE49-F238E27FC236}">
                <a16:creationId xmlns:a16="http://schemas.microsoft.com/office/drawing/2014/main" id="{BE0FB591-95C4-35AE-E6BD-1F90046005D0}"/>
              </a:ext>
            </a:extLst>
          </p:cNvPr>
          <p:cNvGrpSpPr/>
          <p:nvPr/>
        </p:nvGrpSpPr>
        <p:grpSpPr>
          <a:xfrm>
            <a:off x="4065600" y="4038598"/>
            <a:ext cx="2087573" cy="807132"/>
            <a:chOff x="3739015" y="4190156"/>
            <a:chExt cx="2087573" cy="807132"/>
          </a:xfrm>
        </p:grpSpPr>
        <p:cxnSp>
          <p:nvCxnSpPr>
            <p:cNvPr id="123" name="Straight Connector 122">
              <a:extLst>
                <a:ext uri="{FF2B5EF4-FFF2-40B4-BE49-F238E27FC236}">
                  <a16:creationId xmlns:a16="http://schemas.microsoft.com/office/drawing/2014/main" id="{55C76575-325C-3BA1-E317-9457781F511F}"/>
                </a:ext>
              </a:extLst>
            </p:cNvPr>
            <p:cNvCxnSpPr>
              <a:cxnSpLocks/>
            </p:cNvCxnSpPr>
            <p:nvPr/>
          </p:nvCxnSpPr>
          <p:spPr>
            <a:xfrm flipV="1">
              <a:off x="4077077" y="4424582"/>
              <a:ext cx="6409" cy="572706"/>
            </a:xfrm>
            <a:prstGeom prst="line">
              <a:avLst/>
            </a:prstGeom>
            <a:ln w="34925" cap="flat">
              <a:headEnd type="arrow" w="lg" len="med"/>
              <a:tailEnd type="none"/>
            </a:ln>
          </p:spPr>
          <p:style>
            <a:lnRef idx="1">
              <a:schemeClr val="accent6"/>
            </a:lnRef>
            <a:fillRef idx="0">
              <a:schemeClr val="accent6"/>
            </a:fillRef>
            <a:effectRef idx="0">
              <a:schemeClr val="accent6"/>
            </a:effectRef>
            <a:fontRef idx="minor">
              <a:schemeClr val="tx1"/>
            </a:fontRef>
          </p:style>
        </p:cxnSp>
        <p:cxnSp>
          <p:nvCxnSpPr>
            <p:cNvPr id="121" name="Straight Connector 120">
              <a:extLst>
                <a:ext uri="{FF2B5EF4-FFF2-40B4-BE49-F238E27FC236}">
                  <a16:creationId xmlns:a16="http://schemas.microsoft.com/office/drawing/2014/main" id="{3F432A8B-A5E8-68E6-B3C4-21AF87109377}"/>
                </a:ext>
              </a:extLst>
            </p:cNvPr>
            <p:cNvCxnSpPr>
              <a:cxnSpLocks/>
            </p:cNvCxnSpPr>
            <p:nvPr/>
          </p:nvCxnSpPr>
          <p:spPr>
            <a:xfrm flipV="1">
              <a:off x="4268752" y="4190156"/>
              <a:ext cx="1557836" cy="12053"/>
            </a:xfrm>
            <a:prstGeom prst="line">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cxnSp>
        <p:sp>
          <p:nvSpPr>
            <p:cNvPr id="122" name="Arc 121">
              <a:extLst>
                <a:ext uri="{FF2B5EF4-FFF2-40B4-BE49-F238E27FC236}">
                  <a16:creationId xmlns:a16="http://schemas.microsoft.com/office/drawing/2014/main" id="{D8F96BB9-E57C-FCA4-E776-4FED9488BD9D}"/>
                </a:ext>
              </a:extLst>
            </p:cNvPr>
            <p:cNvSpPr/>
            <p:nvPr/>
          </p:nvSpPr>
          <p:spPr>
            <a:xfrm rot="10800000" flipV="1">
              <a:off x="4083487" y="4204240"/>
              <a:ext cx="370531" cy="440684"/>
            </a:xfrm>
            <a:prstGeom prst="arc">
              <a:avLst>
                <a:gd name="adj1" fmla="val 15955268"/>
                <a:gd name="adj2" fmla="val 211228"/>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pic>
          <p:nvPicPr>
            <p:cNvPr id="124" name="Picture 123">
              <a:extLst>
                <a:ext uri="{FF2B5EF4-FFF2-40B4-BE49-F238E27FC236}">
                  <a16:creationId xmlns:a16="http://schemas.microsoft.com/office/drawing/2014/main" id="{15279EF0-AC6B-0BAC-4484-6782AC46F6BE}"/>
                </a:ext>
              </a:extLst>
            </p:cNvPr>
            <p:cNvPicPr>
              <a:picLocks noChangeAspect="1"/>
            </p:cNvPicPr>
            <p:nvPr/>
          </p:nvPicPr>
          <p:blipFill>
            <a:blip r:embed="rId13"/>
            <a:stretch>
              <a:fillRect/>
            </a:stretch>
          </p:blipFill>
          <p:spPr>
            <a:xfrm rot="10800000" flipV="1">
              <a:off x="3739015" y="4529037"/>
              <a:ext cx="184150" cy="231775"/>
            </a:xfrm>
            <a:prstGeom prst="rect">
              <a:avLst/>
            </a:prstGeom>
          </p:spPr>
        </p:pic>
      </p:grpSp>
      <p:grpSp>
        <p:nvGrpSpPr>
          <p:cNvPr id="128" name="Group 127">
            <a:extLst>
              <a:ext uri="{FF2B5EF4-FFF2-40B4-BE49-F238E27FC236}">
                <a16:creationId xmlns:a16="http://schemas.microsoft.com/office/drawing/2014/main" id="{84CEF6AE-C085-C546-3193-436B098A77D1}"/>
              </a:ext>
            </a:extLst>
          </p:cNvPr>
          <p:cNvGrpSpPr/>
          <p:nvPr/>
        </p:nvGrpSpPr>
        <p:grpSpPr>
          <a:xfrm>
            <a:off x="7163806" y="4081897"/>
            <a:ext cx="1621110" cy="854087"/>
            <a:chOff x="4588091" y="2827096"/>
            <a:chExt cx="1621110" cy="854087"/>
          </a:xfrm>
        </p:grpSpPr>
        <p:grpSp>
          <p:nvGrpSpPr>
            <p:cNvPr id="129" name="Group 128">
              <a:extLst>
                <a:ext uri="{FF2B5EF4-FFF2-40B4-BE49-F238E27FC236}">
                  <a16:creationId xmlns:a16="http://schemas.microsoft.com/office/drawing/2014/main" id="{9AA29435-381C-2F19-93A1-0D2E80C03767}"/>
                </a:ext>
              </a:extLst>
            </p:cNvPr>
            <p:cNvGrpSpPr/>
            <p:nvPr/>
          </p:nvGrpSpPr>
          <p:grpSpPr>
            <a:xfrm>
              <a:off x="4588091" y="2827096"/>
              <a:ext cx="1621110" cy="854087"/>
              <a:chOff x="4551092" y="2857142"/>
              <a:chExt cx="1621110" cy="854087"/>
            </a:xfrm>
          </p:grpSpPr>
          <p:cxnSp>
            <p:nvCxnSpPr>
              <p:cNvPr id="131" name="Straight Connector 130">
                <a:extLst>
                  <a:ext uri="{FF2B5EF4-FFF2-40B4-BE49-F238E27FC236}">
                    <a16:creationId xmlns:a16="http://schemas.microsoft.com/office/drawing/2014/main" id="{5403CADA-A538-6291-C25C-440C66B42737}"/>
                  </a:ext>
                </a:extLst>
              </p:cNvPr>
              <p:cNvCxnSpPr>
                <a:cxnSpLocks/>
              </p:cNvCxnSpPr>
              <p:nvPr/>
            </p:nvCxnSpPr>
            <p:spPr>
              <a:xfrm flipH="1">
                <a:off x="4551092" y="2857142"/>
                <a:ext cx="1468708" cy="0"/>
              </a:xfrm>
              <a:prstGeom prst="line">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cxnSp>
          <p:sp>
            <p:nvSpPr>
              <p:cNvPr id="132" name="Arc 131">
                <a:extLst>
                  <a:ext uri="{FF2B5EF4-FFF2-40B4-BE49-F238E27FC236}">
                    <a16:creationId xmlns:a16="http://schemas.microsoft.com/office/drawing/2014/main" id="{EB842C89-2C4E-2C7B-64A7-C8901088B4B0}"/>
                  </a:ext>
                </a:extLst>
              </p:cNvPr>
              <p:cNvSpPr/>
              <p:nvPr/>
            </p:nvSpPr>
            <p:spPr>
              <a:xfrm>
                <a:off x="5801671" y="2857142"/>
                <a:ext cx="370531" cy="440684"/>
              </a:xfrm>
              <a:prstGeom prst="arc">
                <a:avLst>
                  <a:gd name="adj1" fmla="val 15955268"/>
                  <a:gd name="adj2" fmla="val 211228"/>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133" name="Straight Connector 132">
                <a:extLst>
                  <a:ext uri="{FF2B5EF4-FFF2-40B4-BE49-F238E27FC236}">
                    <a16:creationId xmlns:a16="http://schemas.microsoft.com/office/drawing/2014/main" id="{4472ECDD-090B-0687-D61E-642B641F0CAA}"/>
                  </a:ext>
                </a:extLst>
              </p:cNvPr>
              <p:cNvCxnSpPr>
                <a:cxnSpLocks/>
              </p:cNvCxnSpPr>
              <p:nvPr/>
            </p:nvCxnSpPr>
            <p:spPr>
              <a:xfrm>
                <a:off x="6172202" y="3059296"/>
                <a:ext cx="0" cy="651933"/>
              </a:xfrm>
              <a:prstGeom prst="line">
                <a:avLst/>
              </a:prstGeom>
              <a:ln w="34925" cap="flat">
                <a:headEnd type="none" w="lg" len="med"/>
                <a:tailEnd type="arrow"/>
              </a:ln>
            </p:spPr>
            <p:style>
              <a:lnRef idx="1">
                <a:schemeClr val="accent6"/>
              </a:lnRef>
              <a:fillRef idx="0">
                <a:schemeClr val="accent6"/>
              </a:fillRef>
              <a:effectRef idx="0">
                <a:schemeClr val="accent6"/>
              </a:effectRef>
              <a:fontRef idx="minor">
                <a:schemeClr val="tx1"/>
              </a:fontRef>
            </p:style>
          </p:cxnSp>
        </p:grpSp>
        <p:pic>
          <p:nvPicPr>
            <p:cNvPr id="130" name="Picture 129">
              <a:extLst>
                <a:ext uri="{FF2B5EF4-FFF2-40B4-BE49-F238E27FC236}">
                  <a16:creationId xmlns:a16="http://schemas.microsoft.com/office/drawing/2014/main" id="{9E922A58-14D4-D6EA-E5FA-5A2EE1B27102}"/>
                </a:ext>
              </a:extLst>
            </p:cNvPr>
            <p:cNvPicPr>
              <a:picLocks noChangeAspect="1"/>
            </p:cNvPicPr>
            <p:nvPr/>
          </p:nvPicPr>
          <p:blipFill>
            <a:blip r:embed="rId13"/>
            <a:stretch>
              <a:fillRect/>
            </a:stretch>
          </p:blipFill>
          <p:spPr>
            <a:xfrm>
              <a:off x="5919593" y="3238894"/>
              <a:ext cx="184150" cy="231775"/>
            </a:xfrm>
            <a:prstGeom prst="rect">
              <a:avLst/>
            </a:prstGeom>
          </p:spPr>
        </p:pic>
      </p:grpSp>
      <p:grpSp>
        <p:nvGrpSpPr>
          <p:cNvPr id="147" name="Group 146">
            <a:extLst>
              <a:ext uri="{FF2B5EF4-FFF2-40B4-BE49-F238E27FC236}">
                <a16:creationId xmlns:a16="http://schemas.microsoft.com/office/drawing/2014/main" id="{8C2AE383-2AC6-C4C9-E49C-B273AC41345D}"/>
              </a:ext>
            </a:extLst>
          </p:cNvPr>
          <p:cNvGrpSpPr/>
          <p:nvPr/>
        </p:nvGrpSpPr>
        <p:grpSpPr>
          <a:xfrm>
            <a:off x="4876930" y="2025812"/>
            <a:ext cx="1877156" cy="1370611"/>
            <a:chOff x="4550345" y="2177370"/>
            <a:chExt cx="1877156" cy="1370611"/>
          </a:xfrm>
        </p:grpSpPr>
        <p:cxnSp>
          <p:nvCxnSpPr>
            <p:cNvPr id="140" name="Straight Connector 139">
              <a:extLst>
                <a:ext uri="{FF2B5EF4-FFF2-40B4-BE49-F238E27FC236}">
                  <a16:creationId xmlns:a16="http://schemas.microsoft.com/office/drawing/2014/main" id="{A3FE7AD6-A788-88A4-EBD9-2ADB12ACDBE7}"/>
                </a:ext>
              </a:extLst>
            </p:cNvPr>
            <p:cNvCxnSpPr>
              <a:cxnSpLocks/>
            </p:cNvCxnSpPr>
            <p:nvPr/>
          </p:nvCxnSpPr>
          <p:spPr>
            <a:xfrm flipV="1">
              <a:off x="4550345" y="2507309"/>
              <a:ext cx="1658857" cy="6366"/>
            </a:xfrm>
            <a:prstGeom prst="line">
              <a:avLst/>
            </a:prstGeom>
            <a:ln w="34925" cap="flat">
              <a:headEnd type="arrow" w="lg" len="med"/>
              <a:tailEnd type="none"/>
            </a:ln>
          </p:spPr>
          <p:style>
            <a:lnRef idx="1">
              <a:schemeClr val="accent6"/>
            </a:lnRef>
            <a:fillRef idx="0">
              <a:schemeClr val="accent6"/>
            </a:fillRef>
            <a:effectRef idx="0">
              <a:schemeClr val="accent6"/>
            </a:effectRef>
            <a:fontRef idx="minor">
              <a:schemeClr val="tx1"/>
            </a:fontRef>
          </p:style>
        </p:cxnSp>
        <p:cxnSp>
          <p:nvCxnSpPr>
            <p:cNvPr id="142" name="Straight Connector 141">
              <a:extLst>
                <a:ext uri="{FF2B5EF4-FFF2-40B4-BE49-F238E27FC236}">
                  <a16:creationId xmlns:a16="http://schemas.microsoft.com/office/drawing/2014/main" id="{A69E369B-D007-1168-0B3D-FB219087251A}"/>
                </a:ext>
              </a:extLst>
            </p:cNvPr>
            <p:cNvCxnSpPr>
              <a:cxnSpLocks/>
            </p:cNvCxnSpPr>
            <p:nvPr/>
          </p:nvCxnSpPr>
          <p:spPr>
            <a:xfrm>
              <a:off x="6411707" y="2675819"/>
              <a:ext cx="15794" cy="872162"/>
            </a:xfrm>
            <a:prstGeom prst="line">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cxnSp>
        <p:sp>
          <p:nvSpPr>
            <p:cNvPr id="143" name="Arc 142">
              <a:extLst>
                <a:ext uri="{FF2B5EF4-FFF2-40B4-BE49-F238E27FC236}">
                  <a16:creationId xmlns:a16="http://schemas.microsoft.com/office/drawing/2014/main" id="{8A640DC2-96DB-C86C-E172-67AC15419529}"/>
                </a:ext>
              </a:extLst>
            </p:cNvPr>
            <p:cNvSpPr/>
            <p:nvPr/>
          </p:nvSpPr>
          <p:spPr>
            <a:xfrm rot="16200000" flipV="1">
              <a:off x="6007810" y="2472579"/>
              <a:ext cx="370531" cy="440684"/>
            </a:xfrm>
            <a:prstGeom prst="arc">
              <a:avLst>
                <a:gd name="adj1" fmla="val 15955268"/>
                <a:gd name="adj2" fmla="val 211228"/>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pic>
          <p:nvPicPr>
            <p:cNvPr id="144" name="Picture 143">
              <a:extLst>
                <a:ext uri="{FF2B5EF4-FFF2-40B4-BE49-F238E27FC236}">
                  <a16:creationId xmlns:a16="http://schemas.microsoft.com/office/drawing/2014/main" id="{E6046550-1CEB-DDD3-466F-8AC1524DE613}"/>
                </a:ext>
              </a:extLst>
            </p:cNvPr>
            <p:cNvPicPr>
              <a:picLocks noChangeAspect="1"/>
            </p:cNvPicPr>
            <p:nvPr/>
          </p:nvPicPr>
          <p:blipFill>
            <a:blip r:embed="rId13"/>
            <a:stretch>
              <a:fillRect/>
            </a:stretch>
          </p:blipFill>
          <p:spPr>
            <a:xfrm rot="10800000" flipV="1">
              <a:off x="4815098" y="2177370"/>
              <a:ext cx="184150" cy="231775"/>
            </a:xfrm>
            <a:prstGeom prst="rect">
              <a:avLst/>
            </a:prstGeom>
          </p:spPr>
        </p:pic>
      </p:grpSp>
      <p:grpSp>
        <p:nvGrpSpPr>
          <p:cNvPr id="157" name="Group 156">
            <a:extLst>
              <a:ext uri="{FF2B5EF4-FFF2-40B4-BE49-F238E27FC236}">
                <a16:creationId xmlns:a16="http://schemas.microsoft.com/office/drawing/2014/main" id="{57DA2560-9F06-78A5-EC31-3DB8EF08B9F7}"/>
              </a:ext>
            </a:extLst>
          </p:cNvPr>
          <p:cNvGrpSpPr/>
          <p:nvPr/>
        </p:nvGrpSpPr>
        <p:grpSpPr>
          <a:xfrm>
            <a:off x="4568255" y="985704"/>
            <a:ext cx="503802" cy="1307540"/>
            <a:chOff x="4206937" y="1101606"/>
            <a:chExt cx="503802" cy="1307540"/>
          </a:xfrm>
        </p:grpSpPr>
        <p:sp>
          <p:nvSpPr>
            <p:cNvPr id="150" name="Arc 149">
              <a:extLst>
                <a:ext uri="{FF2B5EF4-FFF2-40B4-BE49-F238E27FC236}">
                  <a16:creationId xmlns:a16="http://schemas.microsoft.com/office/drawing/2014/main" id="{64DFEE3D-A7EC-F29D-95E1-2FBD4460518E}"/>
                </a:ext>
              </a:extLst>
            </p:cNvPr>
            <p:cNvSpPr/>
            <p:nvPr/>
          </p:nvSpPr>
          <p:spPr>
            <a:xfrm rot="16200000">
              <a:off x="4242014" y="1378279"/>
              <a:ext cx="370531" cy="440684"/>
            </a:xfrm>
            <a:prstGeom prst="arc">
              <a:avLst>
                <a:gd name="adj1" fmla="val 15955268"/>
                <a:gd name="adj2" fmla="val 211228"/>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156" name="Group 155">
              <a:extLst>
                <a:ext uri="{FF2B5EF4-FFF2-40B4-BE49-F238E27FC236}">
                  <a16:creationId xmlns:a16="http://schemas.microsoft.com/office/drawing/2014/main" id="{CE8CC80C-587D-A4E0-20A7-5A3F04C9C470}"/>
                </a:ext>
              </a:extLst>
            </p:cNvPr>
            <p:cNvGrpSpPr/>
            <p:nvPr/>
          </p:nvGrpSpPr>
          <p:grpSpPr>
            <a:xfrm>
              <a:off x="4206937" y="1101606"/>
              <a:ext cx="503802" cy="1307540"/>
              <a:chOff x="4206937" y="1101606"/>
              <a:chExt cx="503802" cy="1307540"/>
            </a:xfrm>
          </p:grpSpPr>
          <p:cxnSp>
            <p:nvCxnSpPr>
              <p:cNvPr id="149" name="Straight Connector 148">
                <a:extLst>
                  <a:ext uri="{FF2B5EF4-FFF2-40B4-BE49-F238E27FC236}">
                    <a16:creationId xmlns:a16="http://schemas.microsoft.com/office/drawing/2014/main" id="{E0A9D47F-56B0-BDF4-0CB2-8171890AB4E9}"/>
                  </a:ext>
                </a:extLst>
              </p:cNvPr>
              <p:cNvCxnSpPr>
                <a:cxnSpLocks/>
              </p:cNvCxnSpPr>
              <p:nvPr/>
            </p:nvCxnSpPr>
            <p:spPr>
              <a:xfrm>
                <a:off x="4206937" y="1570824"/>
                <a:ext cx="0" cy="838322"/>
              </a:xfrm>
              <a:prstGeom prst="line">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cxnSp>
          <p:cxnSp>
            <p:nvCxnSpPr>
              <p:cNvPr id="151" name="Straight Connector 150">
                <a:extLst>
                  <a:ext uri="{FF2B5EF4-FFF2-40B4-BE49-F238E27FC236}">
                    <a16:creationId xmlns:a16="http://schemas.microsoft.com/office/drawing/2014/main" id="{379CADAB-6975-A1C4-A75B-7BE87951EA5F}"/>
                  </a:ext>
                </a:extLst>
              </p:cNvPr>
              <p:cNvCxnSpPr>
                <a:cxnSpLocks/>
              </p:cNvCxnSpPr>
              <p:nvPr/>
            </p:nvCxnSpPr>
            <p:spPr>
              <a:xfrm flipH="1">
                <a:off x="4396315" y="1413356"/>
                <a:ext cx="314424" cy="0"/>
              </a:xfrm>
              <a:prstGeom prst="line">
                <a:avLst/>
              </a:prstGeom>
              <a:ln w="34925" cap="flat">
                <a:headEnd type="arrow" w="lg" len="med"/>
                <a:tailEnd type="none"/>
              </a:ln>
            </p:spPr>
            <p:style>
              <a:lnRef idx="1">
                <a:schemeClr val="accent6"/>
              </a:lnRef>
              <a:fillRef idx="0">
                <a:schemeClr val="accent6"/>
              </a:fillRef>
              <a:effectRef idx="0">
                <a:schemeClr val="accent6"/>
              </a:effectRef>
              <a:fontRef idx="minor">
                <a:schemeClr val="tx1"/>
              </a:fontRef>
            </p:style>
          </p:cxnSp>
          <p:pic>
            <p:nvPicPr>
              <p:cNvPr id="152" name="Picture 151">
                <a:extLst>
                  <a:ext uri="{FF2B5EF4-FFF2-40B4-BE49-F238E27FC236}">
                    <a16:creationId xmlns:a16="http://schemas.microsoft.com/office/drawing/2014/main" id="{2E6CAF65-FDB6-5C46-8765-111D310B3CDA}"/>
                  </a:ext>
                </a:extLst>
              </p:cNvPr>
              <p:cNvPicPr>
                <a:picLocks noChangeAspect="1"/>
              </p:cNvPicPr>
              <p:nvPr/>
            </p:nvPicPr>
            <p:blipFill>
              <a:blip r:embed="rId13"/>
              <a:stretch>
                <a:fillRect/>
              </a:stretch>
            </p:blipFill>
            <p:spPr>
              <a:xfrm>
                <a:off x="4212165" y="1101606"/>
                <a:ext cx="184150" cy="231775"/>
              </a:xfrm>
              <a:prstGeom prst="rect">
                <a:avLst/>
              </a:prstGeom>
            </p:spPr>
          </p:pic>
        </p:grpSp>
      </p:grpSp>
      <p:pic>
        <p:nvPicPr>
          <p:cNvPr id="163" name="Picture 162">
            <a:extLst>
              <a:ext uri="{FF2B5EF4-FFF2-40B4-BE49-F238E27FC236}">
                <a16:creationId xmlns:a16="http://schemas.microsoft.com/office/drawing/2014/main" id="{7654D89D-30D3-D065-F362-A0C1BAADFEBE}"/>
              </a:ext>
            </a:extLst>
          </p:cNvPr>
          <p:cNvPicPr>
            <a:picLocks noChangeAspect="1"/>
          </p:cNvPicPr>
          <p:nvPr/>
        </p:nvPicPr>
        <p:blipFill>
          <a:blip r:embed="rId14"/>
          <a:stretch>
            <a:fillRect/>
          </a:stretch>
        </p:blipFill>
        <p:spPr>
          <a:xfrm>
            <a:off x="8911196" y="4506830"/>
            <a:ext cx="175825" cy="232543"/>
          </a:xfrm>
          <a:prstGeom prst="rect">
            <a:avLst/>
          </a:prstGeom>
        </p:spPr>
      </p:pic>
      <p:pic>
        <p:nvPicPr>
          <p:cNvPr id="166" name="Picture 165">
            <a:extLst>
              <a:ext uri="{FF2B5EF4-FFF2-40B4-BE49-F238E27FC236}">
                <a16:creationId xmlns:a16="http://schemas.microsoft.com/office/drawing/2014/main" id="{DF98CF94-23D1-C09F-8336-291683B47ECF}"/>
              </a:ext>
            </a:extLst>
          </p:cNvPr>
          <p:cNvPicPr>
            <a:picLocks noChangeAspect="1"/>
          </p:cNvPicPr>
          <p:nvPr/>
        </p:nvPicPr>
        <p:blipFill>
          <a:blip r:embed="rId15"/>
          <a:stretch>
            <a:fillRect/>
          </a:stretch>
        </p:blipFill>
        <p:spPr>
          <a:xfrm>
            <a:off x="4224715" y="6367239"/>
            <a:ext cx="5861956" cy="541698"/>
          </a:xfrm>
          <a:prstGeom prst="rect">
            <a:avLst/>
          </a:prstGeom>
        </p:spPr>
      </p:pic>
      <p:grpSp>
        <p:nvGrpSpPr>
          <p:cNvPr id="184" name="Group 183">
            <a:extLst>
              <a:ext uri="{FF2B5EF4-FFF2-40B4-BE49-F238E27FC236}">
                <a16:creationId xmlns:a16="http://schemas.microsoft.com/office/drawing/2014/main" id="{6974CD4A-C8A3-52BD-94D5-454BC840D030}"/>
              </a:ext>
            </a:extLst>
          </p:cNvPr>
          <p:cNvGrpSpPr/>
          <p:nvPr/>
        </p:nvGrpSpPr>
        <p:grpSpPr>
          <a:xfrm>
            <a:off x="3733765" y="948083"/>
            <a:ext cx="658464" cy="1350418"/>
            <a:chOff x="3780354" y="942826"/>
            <a:chExt cx="658464" cy="1350418"/>
          </a:xfrm>
        </p:grpSpPr>
        <p:sp>
          <p:nvSpPr>
            <p:cNvPr id="171" name="Arc 170">
              <a:extLst>
                <a:ext uri="{FF2B5EF4-FFF2-40B4-BE49-F238E27FC236}">
                  <a16:creationId xmlns:a16="http://schemas.microsoft.com/office/drawing/2014/main" id="{A0A7A113-0040-C25D-C811-A0AE37BCF2E4}"/>
                </a:ext>
              </a:extLst>
            </p:cNvPr>
            <p:cNvSpPr/>
            <p:nvPr/>
          </p:nvSpPr>
          <p:spPr>
            <a:xfrm rot="5400000" flipH="1">
              <a:off x="4016330" y="1176275"/>
              <a:ext cx="370531" cy="440684"/>
            </a:xfrm>
            <a:prstGeom prst="arc">
              <a:avLst>
                <a:gd name="adj1" fmla="val 15955268"/>
                <a:gd name="adj2" fmla="val 211228"/>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173" name="Straight Connector 172">
              <a:extLst>
                <a:ext uri="{FF2B5EF4-FFF2-40B4-BE49-F238E27FC236}">
                  <a16:creationId xmlns:a16="http://schemas.microsoft.com/office/drawing/2014/main" id="{104DE307-CCE2-A31E-2871-7882AD13DBAA}"/>
                </a:ext>
              </a:extLst>
            </p:cNvPr>
            <p:cNvCxnSpPr>
              <a:cxnSpLocks/>
            </p:cNvCxnSpPr>
            <p:nvPr/>
          </p:nvCxnSpPr>
          <p:spPr>
            <a:xfrm>
              <a:off x="4421938" y="1368820"/>
              <a:ext cx="16880" cy="924424"/>
            </a:xfrm>
            <a:prstGeom prst="line">
              <a:avLst/>
            </a:prstGeom>
            <a:ln w="34925" cap="flat">
              <a:headEnd type="none" w="lg" len="med"/>
              <a:tailEnd type="none"/>
            </a:ln>
          </p:spPr>
          <p:style>
            <a:lnRef idx="1">
              <a:schemeClr val="accent6"/>
            </a:lnRef>
            <a:fillRef idx="0">
              <a:schemeClr val="accent6"/>
            </a:fillRef>
            <a:effectRef idx="0">
              <a:schemeClr val="accent6"/>
            </a:effectRef>
            <a:fontRef idx="minor">
              <a:schemeClr val="tx1"/>
            </a:fontRef>
          </p:style>
        </p:cxnSp>
        <p:cxnSp>
          <p:nvCxnSpPr>
            <p:cNvPr id="174" name="Straight Connector 173">
              <a:extLst>
                <a:ext uri="{FF2B5EF4-FFF2-40B4-BE49-F238E27FC236}">
                  <a16:creationId xmlns:a16="http://schemas.microsoft.com/office/drawing/2014/main" id="{0560D39F-B5F3-E8E0-64FF-81B659FE6146}"/>
                </a:ext>
              </a:extLst>
            </p:cNvPr>
            <p:cNvCxnSpPr>
              <a:cxnSpLocks/>
              <a:endCxn id="171" idx="2"/>
            </p:cNvCxnSpPr>
            <p:nvPr/>
          </p:nvCxnSpPr>
          <p:spPr>
            <a:xfrm flipV="1">
              <a:off x="3780354" y="1211599"/>
              <a:ext cx="409859" cy="5880"/>
            </a:xfrm>
            <a:prstGeom prst="line">
              <a:avLst/>
            </a:prstGeom>
            <a:ln w="34925" cap="flat">
              <a:headEnd type="arrow" w="lg" len="med"/>
              <a:tailEnd type="none"/>
            </a:ln>
          </p:spPr>
          <p:style>
            <a:lnRef idx="1">
              <a:schemeClr val="accent6"/>
            </a:lnRef>
            <a:fillRef idx="0">
              <a:schemeClr val="accent6"/>
            </a:fillRef>
            <a:effectRef idx="0">
              <a:schemeClr val="accent6"/>
            </a:effectRef>
            <a:fontRef idx="minor">
              <a:schemeClr val="tx1"/>
            </a:fontRef>
          </p:style>
        </p:cxnSp>
        <p:pic>
          <p:nvPicPr>
            <p:cNvPr id="175" name="Picture 174">
              <a:extLst>
                <a:ext uri="{FF2B5EF4-FFF2-40B4-BE49-F238E27FC236}">
                  <a16:creationId xmlns:a16="http://schemas.microsoft.com/office/drawing/2014/main" id="{45C72D01-AC4F-3A26-5EB9-8BDFE5435E63}"/>
                </a:ext>
              </a:extLst>
            </p:cNvPr>
            <p:cNvPicPr>
              <a:picLocks noChangeAspect="1"/>
            </p:cNvPicPr>
            <p:nvPr/>
          </p:nvPicPr>
          <p:blipFill>
            <a:blip r:embed="rId13"/>
            <a:stretch>
              <a:fillRect/>
            </a:stretch>
          </p:blipFill>
          <p:spPr>
            <a:xfrm flipH="1">
              <a:off x="3981253" y="942826"/>
              <a:ext cx="184150" cy="231775"/>
            </a:xfrm>
            <a:prstGeom prst="rect">
              <a:avLst/>
            </a:prstGeom>
          </p:spPr>
        </p:pic>
      </p:grpSp>
      <p:sp>
        <p:nvSpPr>
          <p:cNvPr id="198" name="Rectangle: Rounded Corners 197">
            <a:extLst>
              <a:ext uri="{FF2B5EF4-FFF2-40B4-BE49-F238E27FC236}">
                <a16:creationId xmlns:a16="http://schemas.microsoft.com/office/drawing/2014/main" id="{A2F48216-6931-F169-EEDE-118B0DB8FAA8}"/>
              </a:ext>
            </a:extLst>
          </p:cNvPr>
          <p:cNvSpPr/>
          <p:nvPr/>
        </p:nvSpPr>
        <p:spPr bwMode="auto">
          <a:xfrm>
            <a:off x="228946" y="2764723"/>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Customer sends question to Copilot through Azure Portal</a:t>
            </a:r>
          </a:p>
        </p:txBody>
      </p:sp>
      <p:sp>
        <p:nvSpPr>
          <p:cNvPr id="199" name="Rectangle: Rounded Corners 198">
            <a:extLst>
              <a:ext uri="{FF2B5EF4-FFF2-40B4-BE49-F238E27FC236}">
                <a16:creationId xmlns:a16="http://schemas.microsoft.com/office/drawing/2014/main" id="{DD42F700-37E5-B2DD-36DE-5A6FF48D2322}"/>
              </a:ext>
            </a:extLst>
          </p:cNvPr>
          <p:cNvSpPr/>
          <p:nvPr/>
        </p:nvSpPr>
        <p:spPr bwMode="auto">
          <a:xfrm>
            <a:off x="212084" y="2756108"/>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Copilot orchestrator identifies SQL skill as best match for prompt and sends request along</a:t>
            </a:r>
          </a:p>
        </p:txBody>
      </p:sp>
      <p:sp>
        <p:nvSpPr>
          <p:cNvPr id="200" name="Rectangle: Rounded Corners 199">
            <a:extLst>
              <a:ext uri="{FF2B5EF4-FFF2-40B4-BE49-F238E27FC236}">
                <a16:creationId xmlns:a16="http://schemas.microsoft.com/office/drawing/2014/main" id="{D79C994F-873A-BB9B-5C2A-375B8CAA693F}"/>
              </a:ext>
            </a:extLst>
          </p:cNvPr>
          <p:cNvSpPr/>
          <p:nvPr/>
        </p:nvSpPr>
        <p:spPr bwMode="auto">
          <a:xfrm>
            <a:off x="184408" y="2772151"/>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 skill sends prompt to LLM to identify intent</a:t>
            </a:r>
          </a:p>
        </p:txBody>
      </p:sp>
      <p:sp>
        <p:nvSpPr>
          <p:cNvPr id="201" name="Rectangle: Rounded Corners 200">
            <a:extLst>
              <a:ext uri="{FF2B5EF4-FFF2-40B4-BE49-F238E27FC236}">
                <a16:creationId xmlns:a16="http://schemas.microsoft.com/office/drawing/2014/main" id="{2F4BD65C-BD51-55B1-6E68-0B128FEA203B}"/>
              </a:ext>
            </a:extLst>
          </p:cNvPr>
          <p:cNvSpPr/>
          <p:nvPr/>
        </p:nvSpPr>
        <p:spPr bwMode="auto">
          <a:xfrm>
            <a:off x="177082" y="2778667"/>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 skill leverages data from internal support systems to help answer the question</a:t>
            </a:r>
          </a:p>
        </p:txBody>
      </p:sp>
      <p:sp>
        <p:nvSpPr>
          <p:cNvPr id="204" name="Rectangle: Rounded Corners 203">
            <a:extLst>
              <a:ext uri="{FF2B5EF4-FFF2-40B4-BE49-F238E27FC236}">
                <a16:creationId xmlns:a16="http://schemas.microsoft.com/office/drawing/2014/main" id="{0F77C93E-B79C-A721-D249-DA079E8C097A}"/>
              </a:ext>
            </a:extLst>
          </p:cNvPr>
          <p:cNvSpPr/>
          <p:nvPr/>
        </p:nvSpPr>
        <p:spPr bwMode="auto">
          <a:xfrm>
            <a:off x="195222" y="2759366"/>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Copilot leverages DMV’s and Query Store from customer’s SQL database</a:t>
            </a:r>
          </a:p>
        </p:txBody>
      </p:sp>
      <p:sp>
        <p:nvSpPr>
          <p:cNvPr id="205" name="Rectangle: Rounded Corners 204">
            <a:extLst>
              <a:ext uri="{FF2B5EF4-FFF2-40B4-BE49-F238E27FC236}">
                <a16:creationId xmlns:a16="http://schemas.microsoft.com/office/drawing/2014/main" id="{95E79D95-20D8-57B8-9ED4-BC6F40E81C97}"/>
              </a:ext>
            </a:extLst>
          </p:cNvPr>
          <p:cNvSpPr/>
          <p:nvPr/>
        </p:nvSpPr>
        <p:spPr bwMode="auto">
          <a:xfrm>
            <a:off x="235355" y="2736255"/>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 skill stores *only* telemetry needed to assess system health</a:t>
            </a:r>
          </a:p>
        </p:txBody>
      </p:sp>
      <p:sp>
        <p:nvSpPr>
          <p:cNvPr id="206" name="Rectangle: Rounded Corners 205">
            <a:extLst>
              <a:ext uri="{FF2B5EF4-FFF2-40B4-BE49-F238E27FC236}">
                <a16:creationId xmlns:a16="http://schemas.microsoft.com/office/drawing/2014/main" id="{78FCB61C-4EBA-B32C-6610-9839A9E2B915}"/>
              </a:ext>
            </a:extLst>
          </p:cNvPr>
          <p:cNvSpPr/>
          <p:nvPr/>
        </p:nvSpPr>
        <p:spPr bwMode="auto">
          <a:xfrm>
            <a:off x="198798" y="2730898"/>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Prompts and answers are NOT stored at any point</a:t>
            </a:r>
          </a:p>
        </p:txBody>
      </p:sp>
      <p:sp>
        <p:nvSpPr>
          <p:cNvPr id="207" name="Rectangle: Rounded Corners 206">
            <a:extLst>
              <a:ext uri="{FF2B5EF4-FFF2-40B4-BE49-F238E27FC236}">
                <a16:creationId xmlns:a16="http://schemas.microsoft.com/office/drawing/2014/main" id="{DF953116-62DD-661F-72C1-868FB6E9E536}"/>
              </a:ext>
            </a:extLst>
          </p:cNvPr>
          <p:cNvSpPr/>
          <p:nvPr/>
        </p:nvSpPr>
        <p:spPr bwMode="auto">
          <a:xfrm>
            <a:off x="221620" y="2748513"/>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 skill sends results to Azure Copilot for final result assembly</a:t>
            </a:r>
          </a:p>
        </p:txBody>
      </p:sp>
      <p:sp>
        <p:nvSpPr>
          <p:cNvPr id="208" name="Rectangle: Rounded Corners 207">
            <a:extLst>
              <a:ext uri="{FF2B5EF4-FFF2-40B4-BE49-F238E27FC236}">
                <a16:creationId xmlns:a16="http://schemas.microsoft.com/office/drawing/2014/main" id="{5AFD2F91-D2F2-DB99-3C36-9D5ACA9FA452}"/>
              </a:ext>
            </a:extLst>
          </p:cNvPr>
          <p:cNvSpPr/>
          <p:nvPr/>
        </p:nvSpPr>
        <p:spPr bwMode="auto">
          <a:xfrm>
            <a:off x="192900" y="2737414"/>
            <a:ext cx="3396793" cy="1406291"/>
          </a:xfrm>
          <a:prstGeom prst="roundRect">
            <a:avLst/>
          </a:prstGeom>
          <a:solidFill>
            <a:schemeClr val="accent1"/>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Results are evaluated for security and safety before presented to customer</a:t>
            </a:r>
          </a:p>
        </p:txBody>
      </p:sp>
      <p:pic>
        <p:nvPicPr>
          <p:cNvPr id="7" name="Picture 6">
            <a:extLst>
              <a:ext uri="{FF2B5EF4-FFF2-40B4-BE49-F238E27FC236}">
                <a16:creationId xmlns:a16="http://schemas.microsoft.com/office/drawing/2014/main" id="{CA63D725-D81A-2F80-5EF5-F852D7DA9846}"/>
              </a:ext>
            </a:extLst>
          </p:cNvPr>
          <p:cNvPicPr>
            <a:picLocks noChangeAspect="1"/>
          </p:cNvPicPr>
          <p:nvPr/>
        </p:nvPicPr>
        <p:blipFill>
          <a:blip r:embed="rId16"/>
          <a:stretch>
            <a:fillRect/>
          </a:stretch>
        </p:blipFill>
        <p:spPr>
          <a:xfrm>
            <a:off x="6243321" y="3522225"/>
            <a:ext cx="844550" cy="1006475"/>
          </a:xfrm>
          <a:prstGeom prst="rect">
            <a:avLst/>
          </a:prstGeom>
        </p:spPr>
      </p:pic>
      <p:pic>
        <p:nvPicPr>
          <p:cNvPr id="3" name="Picture 2">
            <a:extLst>
              <a:ext uri="{FF2B5EF4-FFF2-40B4-BE49-F238E27FC236}">
                <a16:creationId xmlns:a16="http://schemas.microsoft.com/office/drawing/2014/main" id="{F2AB6E56-A5F7-FDC8-7191-A34561955896}"/>
              </a:ext>
            </a:extLst>
          </p:cNvPr>
          <p:cNvPicPr>
            <a:picLocks noChangeAspect="1"/>
          </p:cNvPicPr>
          <p:nvPr/>
        </p:nvPicPr>
        <p:blipFill>
          <a:blip r:embed="rId17"/>
          <a:stretch>
            <a:fillRect/>
          </a:stretch>
        </p:blipFill>
        <p:spPr>
          <a:xfrm>
            <a:off x="7353269" y="1646867"/>
            <a:ext cx="1861233" cy="2321002"/>
          </a:xfrm>
          <a:prstGeom prst="rect">
            <a:avLst/>
          </a:prstGeom>
        </p:spPr>
      </p:pic>
      <p:pic>
        <p:nvPicPr>
          <p:cNvPr id="9" name="Picture 8">
            <a:extLst>
              <a:ext uri="{FF2B5EF4-FFF2-40B4-BE49-F238E27FC236}">
                <a16:creationId xmlns:a16="http://schemas.microsoft.com/office/drawing/2014/main" id="{0E493EC7-0C01-10D2-B2A3-7A90538B4C46}"/>
              </a:ext>
            </a:extLst>
          </p:cNvPr>
          <p:cNvPicPr>
            <a:picLocks noChangeAspect="1"/>
          </p:cNvPicPr>
          <p:nvPr/>
        </p:nvPicPr>
        <p:blipFill>
          <a:blip r:embed="rId18"/>
          <a:stretch>
            <a:fillRect/>
          </a:stretch>
        </p:blipFill>
        <p:spPr>
          <a:xfrm>
            <a:off x="9238603" y="2474466"/>
            <a:ext cx="1526791" cy="1986803"/>
          </a:xfrm>
          <a:prstGeom prst="rect">
            <a:avLst/>
          </a:prstGeom>
        </p:spPr>
      </p:pic>
    </p:spTree>
    <p:extLst>
      <p:ext uri="{BB962C8B-B14F-4D97-AF65-F5344CB8AC3E}">
        <p14:creationId xmlns:p14="http://schemas.microsoft.com/office/powerpoint/2010/main" val="281281628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8"/>
                                        </p:tgtEl>
                                        <p:attrNameLst>
                                          <p:attrName>style.visibility</p:attrName>
                                        </p:attrNameLst>
                                      </p:cBhvr>
                                      <p:to>
                                        <p:strVal val="visible"/>
                                      </p:to>
                                    </p:set>
                                    <p:animEffect transition="in" filter="fade">
                                      <p:cBhvr>
                                        <p:cTn id="10" dur="500"/>
                                        <p:tgtEl>
                                          <p:spTgt spid="198"/>
                                        </p:tgtEl>
                                      </p:cBhvr>
                                    </p:animEffect>
                                  </p:childTnLst>
                                </p:cTn>
                              </p:par>
                              <p:par>
                                <p:cTn id="11" presetID="10" presetClass="entr" presetSubtype="0" fill="hold" nodeType="withEffect">
                                  <p:stCondLst>
                                    <p:cond delay="0"/>
                                  </p:stCondLst>
                                  <p:childTnLst>
                                    <p:set>
                                      <p:cBhvr>
                                        <p:cTn id="12" dur="1" fill="hold">
                                          <p:stCondLst>
                                            <p:cond delay="0"/>
                                          </p:stCondLst>
                                        </p:cTn>
                                        <p:tgtEl>
                                          <p:spTgt spid="185"/>
                                        </p:tgtEl>
                                        <p:attrNameLst>
                                          <p:attrName>style.visibility</p:attrName>
                                        </p:attrNameLst>
                                      </p:cBhvr>
                                      <p:to>
                                        <p:strVal val="visible"/>
                                      </p:to>
                                    </p:set>
                                    <p:animEffect transition="in" filter="fade">
                                      <p:cBhvr>
                                        <p:cTn id="13" dur="500"/>
                                        <p:tgtEl>
                                          <p:spTgt spid="18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1"/>
                                        </p:tgtEl>
                                        <p:attrNameLst>
                                          <p:attrName>style.visibility</p:attrName>
                                        </p:attrNameLst>
                                      </p:cBhvr>
                                      <p:to>
                                        <p:strVal val="visible"/>
                                      </p:to>
                                    </p:set>
                                    <p:animEffect transition="in" filter="fade">
                                      <p:cBhvr>
                                        <p:cTn id="18" dur="500"/>
                                        <p:tgtEl>
                                          <p:spTgt spid="1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9"/>
                                        </p:tgtEl>
                                        <p:attrNameLst>
                                          <p:attrName>style.visibility</p:attrName>
                                        </p:attrNameLst>
                                      </p:cBhvr>
                                      <p:to>
                                        <p:strVal val="visible"/>
                                      </p:to>
                                    </p:set>
                                    <p:animEffect transition="in" filter="fade">
                                      <p:cBhvr>
                                        <p:cTn id="21" dur="500"/>
                                        <p:tgtEl>
                                          <p:spTgt spid="19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4"/>
                                        </p:tgtEl>
                                        <p:attrNameLst>
                                          <p:attrName>style.visibility</p:attrName>
                                        </p:attrNameLst>
                                      </p:cBhvr>
                                      <p:to>
                                        <p:strVal val="visible"/>
                                      </p:to>
                                    </p:set>
                                    <p:animEffect transition="in" filter="fade">
                                      <p:cBhvr>
                                        <p:cTn id="26" dur="500"/>
                                        <p:tgtEl>
                                          <p:spTgt spid="1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0"/>
                                        </p:tgtEl>
                                        <p:attrNameLst>
                                          <p:attrName>style.visibility</p:attrName>
                                        </p:attrNameLst>
                                      </p:cBhvr>
                                      <p:to>
                                        <p:strVal val="visible"/>
                                      </p:to>
                                    </p:set>
                                    <p:animEffect transition="in" filter="fade">
                                      <p:cBhvr>
                                        <p:cTn id="29" dur="500"/>
                                        <p:tgtEl>
                                          <p:spTgt spid="20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58"/>
                                        </p:tgtEl>
                                        <p:attrNameLst>
                                          <p:attrName>style.visibility</p:attrName>
                                        </p:attrNameLst>
                                      </p:cBhvr>
                                      <p:to>
                                        <p:strVal val="visible"/>
                                      </p:to>
                                    </p:set>
                                    <p:animEffect transition="in" filter="fade">
                                      <p:cBhvr>
                                        <p:cTn id="34" dur="500"/>
                                        <p:tgtEl>
                                          <p:spTgt spid="15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1"/>
                                        </p:tgtEl>
                                        <p:attrNameLst>
                                          <p:attrName>style.visibility</p:attrName>
                                        </p:attrNameLst>
                                      </p:cBhvr>
                                      <p:to>
                                        <p:strVal val="visible"/>
                                      </p:to>
                                    </p:set>
                                    <p:animEffect transition="in" filter="fade">
                                      <p:cBhvr>
                                        <p:cTn id="37" dur="500"/>
                                        <p:tgtEl>
                                          <p:spTgt spid="20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7"/>
                                        </p:tgtEl>
                                        <p:attrNameLst>
                                          <p:attrName>style.visibility</p:attrName>
                                        </p:attrNameLst>
                                      </p:cBhvr>
                                      <p:to>
                                        <p:strVal val="visible"/>
                                      </p:to>
                                    </p:set>
                                    <p:animEffect transition="in" filter="fade">
                                      <p:cBhvr>
                                        <p:cTn id="42" dur="500"/>
                                        <p:tgtEl>
                                          <p:spTgt spid="15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4"/>
                                        </p:tgtEl>
                                        <p:attrNameLst>
                                          <p:attrName>style.visibility</p:attrName>
                                        </p:attrNameLst>
                                      </p:cBhvr>
                                      <p:to>
                                        <p:strVal val="visible"/>
                                      </p:to>
                                    </p:set>
                                    <p:animEffect transition="in" filter="fade">
                                      <p:cBhvr>
                                        <p:cTn id="45" dur="500"/>
                                        <p:tgtEl>
                                          <p:spTgt spid="20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28"/>
                                        </p:tgtEl>
                                        <p:attrNameLst>
                                          <p:attrName>style.visibility</p:attrName>
                                        </p:attrNameLst>
                                      </p:cBhvr>
                                      <p:to>
                                        <p:strVal val="visible"/>
                                      </p:to>
                                    </p:set>
                                    <p:animEffect transition="in" filter="fade">
                                      <p:cBhvr>
                                        <p:cTn id="50" dur="500"/>
                                        <p:tgtEl>
                                          <p:spTgt spid="12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05"/>
                                        </p:tgtEl>
                                        <p:attrNameLst>
                                          <p:attrName>style.visibility</p:attrName>
                                        </p:attrNameLst>
                                      </p:cBhvr>
                                      <p:to>
                                        <p:strVal val="visible"/>
                                      </p:to>
                                    </p:set>
                                    <p:animEffect transition="in" filter="fade">
                                      <p:cBhvr>
                                        <p:cTn id="53" dur="500"/>
                                        <p:tgtEl>
                                          <p:spTgt spid="20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06"/>
                                        </p:tgtEl>
                                        <p:attrNameLst>
                                          <p:attrName>style.visibility</p:attrName>
                                        </p:attrNameLst>
                                      </p:cBhvr>
                                      <p:to>
                                        <p:strVal val="visible"/>
                                      </p:to>
                                    </p:set>
                                    <p:animEffect transition="in" filter="fade">
                                      <p:cBhvr>
                                        <p:cTn id="58" dur="500"/>
                                        <p:tgtEl>
                                          <p:spTgt spid="20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7"/>
                                        </p:tgtEl>
                                        <p:attrNameLst>
                                          <p:attrName>style.visibility</p:attrName>
                                        </p:attrNameLst>
                                      </p:cBhvr>
                                      <p:to>
                                        <p:strVal val="visible"/>
                                      </p:to>
                                    </p:set>
                                    <p:animEffect transition="in" filter="fade">
                                      <p:cBhvr>
                                        <p:cTn id="63" dur="500"/>
                                        <p:tgtEl>
                                          <p:spTgt spid="14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07"/>
                                        </p:tgtEl>
                                        <p:attrNameLst>
                                          <p:attrName>style.visibility</p:attrName>
                                        </p:attrNameLst>
                                      </p:cBhvr>
                                      <p:to>
                                        <p:strVal val="visible"/>
                                      </p:to>
                                    </p:set>
                                    <p:animEffect transition="in" filter="fade">
                                      <p:cBhvr>
                                        <p:cTn id="66" dur="500"/>
                                        <p:tgtEl>
                                          <p:spTgt spid="207"/>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84"/>
                                        </p:tgtEl>
                                        <p:attrNameLst>
                                          <p:attrName>style.visibility</p:attrName>
                                        </p:attrNameLst>
                                      </p:cBhvr>
                                      <p:to>
                                        <p:strVal val="visible"/>
                                      </p:to>
                                    </p:set>
                                    <p:animEffect transition="in" filter="fade">
                                      <p:cBhvr>
                                        <p:cTn id="71" dur="500"/>
                                        <p:tgtEl>
                                          <p:spTgt spid="18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08"/>
                                        </p:tgtEl>
                                        <p:attrNameLst>
                                          <p:attrName>style.visibility</p:attrName>
                                        </p:attrNameLst>
                                      </p:cBhvr>
                                      <p:to>
                                        <p:strVal val="visible"/>
                                      </p:to>
                                    </p:set>
                                    <p:animEffect transition="in" filter="fade">
                                      <p:cBhvr>
                                        <p:cTn id="74" dur="5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animBg="1"/>
      <p:bldP spid="199" grpId="0" animBg="1"/>
      <p:bldP spid="200" grpId="0" animBg="1"/>
      <p:bldP spid="201" grpId="0" animBg="1"/>
      <p:bldP spid="204" grpId="0" animBg="1"/>
      <p:bldP spid="205" grpId="0" animBg="1"/>
      <p:bldP spid="206" grpId="0" animBg="1"/>
      <p:bldP spid="207" grpId="0" animBg="1"/>
      <p:bldP spid="20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82DBA-B785-1DEB-3704-B815BF54D51C}"/>
              </a:ext>
            </a:extLst>
          </p:cNvPr>
          <p:cNvSpPr>
            <a:spLocks noGrp="1"/>
          </p:cNvSpPr>
          <p:nvPr>
            <p:ph type="title"/>
          </p:nvPr>
        </p:nvSpPr>
        <p:spPr/>
        <p:txBody>
          <a:bodyPr/>
          <a:lstStyle/>
          <a:p>
            <a:r>
              <a:rPr lang="en-US"/>
              <a:t>Usage Tips</a:t>
            </a:r>
          </a:p>
        </p:txBody>
      </p:sp>
      <p:sp>
        <p:nvSpPr>
          <p:cNvPr id="3" name="Content Placeholder 2">
            <a:extLst>
              <a:ext uri="{FF2B5EF4-FFF2-40B4-BE49-F238E27FC236}">
                <a16:creationId xmlns:a16="http://schemas.microsoft.com/office/drawing/2014/main" id="{E606291C-78FE-91B2-49E2-D50A663A3642}"/>
              </a:ext>
            </a:extLst>
          </p:cNvPr>
          <p:cNvSpPr>
            <a:spLocks noGrp="1"/>
          </p:cNvSpPr>
          <p:nvPr>
            <p:ph sz="quarter" idx="10"/>
          </p:nvPr>
        </p:nvSpPr>
        <p:spPr>
          <a:xfrm>
            <a:off x="586581" y="1306008"/>
            <a:ext cx="11018838" cy="5392245"/>
          </a:xfrm>
        </p:spPr>
        <p:txBody>
          <a:bodyPr/>
          <a:lstStyle/>
          <a:p>
            <a:pPr marL="0" indent="0">
              <a:buNone/>
            </a:pPr>
            <a:r>
              <a:rPr lang="en-US" sz="2200" b="1"/>
              <a:t>Context matters</a:t>
            </a:r>
            <a:r>
              <a:rPr lang="en-US" sz="2200"/>
              <a:t>. Copilot Azure SQL prompts are most effective when asked within the specific database blade context.</a:t>
            </a:r>
          </a:p>
          <a:p>
            <a:pPr lvl="1"/>
            <a:r>
              <a:rPr lang="en-US" sz="2200"/>
              <a:t>Note: Recently we changed the experience to still help with general Q&amp;A outside of a specific database blade.</a:t>
            </a:r>
          </a:p>
          <a:p>
            <a:pPr marL="0" indent="0">
              <a:buNone/>
            </a:pPr>
            <a:endParaRPr lang="en-US" sz="2200" b="1"/>
          </a:p>
          <a:p>
            <a:pPr marL="0" indent="0">
              <a:buNone/>
            </a:pPr>
            <a:r>
              <a:rPr lang="en-US" sz="2200" b="1"/>
              <a:t>Speed varies based on the task</a:t>
            </a:r>
            <a:r>
              <a:rPr lang="en-US" sz="2200"/>
              <a:t>. Some prompts, like database fragmentation checks, may take longer.</a:t>
            </a:r>
          </a:p>
          <a:p>
            <a:pPr marL="0" indent="0">
              <a:buNone/>
            </a:pPr>
            <a:endParaRPr lang="en-US" sz="2200" b="1"/>
          </a:p>
          <a:p>
            <a:pPr marL="0" indent="0">
              <a:buNone/>
            </a:pPr>
            <a:r>
              <a:rPr lang="en-US" sz="2200" b="1"/>
              <a:t>No database configuration changes</a:t>
            </a:r>
            <a:r>
              <a:rPr lang="en-US" sz="2200"/>
              <a:t>. For Azure SQL Database questions, Copilot provides information and instructions but won't make configuration changes. </a:t>
            </a:r>
          </a:p>
          <a:p>
            <a:pPr marL="0" indent="0">
              <a:buNone/>
            </a:pPr>
            <a:endParaRPr lang="en-US" sz="2200" b="1"/>
          </a:p>
          <a:p>
            <a:pPr marL="0" indent="0">
              <a:buNone/>
            </a:pPr>
            <a:r>
              <a:rPr lang="en-US" sz="2200" b="1"/>
              <a:t>Use where you need help</a:t>
            </a:r>
            <a:r>
              <a:rPr lang="en-US" sz="2200"/>
              <a:t>. Copilot doesn’t replace other methods.  If you have a preferred efficient way to do something, you should keep doing it…</a:t>
            </a:r>
          </a:p>
          <a:p>
            <a:pPr marL="0" indent="0">
              <a:buNone/>
            </a:pPr>
            <a:endParaRPr lang="en-US"/>
          </a:p>
        </p:txBody>
      </p:sp>
    </p:spTree>
    <p:extLst>
      <p:ext uri="{BB962C8B-B14F-4D97-AF65-F5344CB8AC3E}">
        <p14:creationId xmlns:p14="http://schemas.microsoft.com/office/powerpoint/2010/main" val="113276468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3763" y="3649792"/>
            <a:ext cx="4092410" cy="1147170"/>
          </a:xfrm>
        </p:spPr>
        <p:txBody>
          <a:bodyPr wrap="square" anchor="b">
            <a:normAutofit fontScale="90000"/>
          </a:bodyPr>
          <a:lstStyle/>
          <a:p>
            <a:r>
              <a:rPr lang="en-US">
                <a:solidFill>
                  <a:schemeClr val="tx1"/>
                </a:solidFill>
              </a:rPr>
              <a:t>Demo</a:t>
            </a:r>
            <a:br>
              <a:rPr lang="en-US">
                <a:solidFill>
                  <a:schemeClr val="tx1"/>
                </a:solidFill>
              </a:rPr>
            </a:br>
            <a:br>
              <a:rPr lang="en-US"/>
            </a:br>
            <a:r>
              <a:rPr lang="en-US"/>
              <a:t>“SQL Copilot”</a:t>
            </a:r>
          </a:p>
        </p:txBody>
      </p:sp>
      <p:pic>
        <p:nvPicPr>
          <p:cNvPr id="8" name="Graphic 7">
            <a:extLst>
              <a:ext uri="{FF2B5EF4-FFF2-40B4-BE49-F238E27FC236}">
                <a16:creationId xmlns:a16="http://schemas.microsoft.com/office/drawing/2014/main" id="{28566CC7-F193-270B-027C-E573FAB4B6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90485" y="1861757"/>
            <a:ext cx="3134486" cy="3134486"/>
          </a:xfrm>
          <a:prstGeom prst="rect">
            <a:avLst/>
          </a:prstGeom>
        </p:spPr>
      </p:pic>
      <p:pic>
        <p:nvPicPr>
          <p:cNvPr id="2" name="Graphic 1" descr="Azure SQL Database icon">
            <a:extLst>
              <a:ext uri="{FF2B5EF4-FFF2-40B4-BE49-F238E27FC236}">
                <a16:creationId xmlns:a16="http://schemas.microsoft.com/office/drawing/2014/main" id="{6B5B1D28-0EAD-8D31-3C20-12DB08F59F17}"/>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254441" y="4477916"/>
            <a:ext cx="638093" cy="638093"/>
          </a:xfrm>
          <a:prstGeom prst="rect">
            <a:avLst/>
          </a:prstGeom>
        </p:spPr>
      </p:pic>
    </p:spTree>
    <p:extLst>
      <p:ext uri="{BB962C8B-B14F-4D97-AF65-F5344CB8AC3E}">
        <p14:creationId xmlns:p14="http://schemas.microsoft.com/office/powerpoint/2010/main" val="24949827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2142E-6B60-C16A-D952-705ADED92092}"/>
              </a:ext>
            </a:extLst>
          </p:cNvPr>
          <p:cNvSpPr>
            <a:spLocks noGrp="1"/>
          </p:cNvSpPr>
          <p:nvPr>
            <p:ph type="title"/>
          </p:nvPr>
        </p:nvSpPr>
        <p:spPr>
          <a:xfrm>
            <a:off x="588263" y="457200"/>
            <a:ext cx="11018520" cy="553998"/>
          </a:xfrm>
        </p:spPr>
        <p:txBody>
          <a:bodyPr anchor="t">
            <a:normAutofit/>
          </a:bodyPr>
          <a:lstStyle/>
          <a:p>
            <a:r>
              <a:rPr lang="en-US"/>
              <a:t>Natural language to SQL (preview)</a:t>
            </a:r>
          </a:p>
        </p:txBody>
      </p:sp>
      <p:graphicFrame>
        <p:nvGraphicFramePr>
          <p:cNvPr id="5" name="Text Placeholder 2">
            <a:extLst>
              <a:ext uri="{FF2B5EF4-FFF2-40B4-BE49-F238E27FC236}">
                <a16:creationId xmlns:a16="http://schemas.microsoft.com/office/drawing/2014/main" id="{62DB2007-88BF-FA93-38C5-CDED56E1D917}"/>
              </a:ext>
            </a:extLst>
          </p:cNvPr>
          <p:cNvGraphicFramePr/>
          <p:nvPr/>
        </p:nvGraphicFramePr>
        <p:xfrm>
          <a:off x="120868" y="1203434"/>
          <a:ext cx="11945235" cy="51973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30019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82DBA-B785-1DEB-3704-B815BF54D51C}"/>
              </a:ext>
            </a:extLst>
          </p:cNvPr>
          <p:cNvSpPr>
            <a:spLocks noGrp="1"/>
          </p:cNvSpPr>
          <p:nvPr>
            <p:ph type="title"/>
          </p:nvPr>
        </p:nvSpPr>
        <p:spPr/>
        <p:txBody>
          <a:bodyPr/>
          <a:lstStyle/>
          <a:p>
            <a:r>
              <a:rPr lang="en-US"/>
              <a:t>Natural Language to SQL – Usage Tips</a:t>
            </a:r>
          </a:p>
        </p:txBody>
      </p:sp>
      <p:sp>
        <p:nvSpPr>
          <p:cNvPr id="3" name="Content Placeholder 2">
            <a:extLst>
              <a:ext uri="{FF2B5EF4-FFF2-40B4-BE49-F238E27FC236}">
                <a16:creationId xmlns:a16="http://schemas.microsoft.com/office/drawing/2014/main" id="{E606291C-78FE-91B2-49E2-D50A663A3642}"/>
              </a:ext>
            </a:extLst>
          </p:cNvPr>
          <p:cNvSpPr>
            <a:spLocks noGrp="1"/>
          </p:cNvSpPr>
          <p:nvPr>
            <p:ph sz="quarter" idx="10"/>
          </p:nvPr>
        </p:nvSpPr>
        <p:spPr>
          <a:xfrm>
            <a:off x="584200" y="1435100"/>
            <a:ext cx="11018838" cy="5466112"/>
          </a:xfrm>
        </p:spPr>
        <p:txBody>
          <a:bodyPr/>
          <a:lstStyle/>
          <a:p>
            <a:pPr marL="0" indent="0">
              <a:buNone/>
            </a:pPr>
            <a:r>
              <a:rPr lang="en-US" sz="2400" b="1"/>
              <a:t>Schema and relationships help with generation</a:t>
            </a:r>
            <a:r>
              <a:rPr lang="en-US" sz="2400"/>
              <a:t>. NL2SQL uses the following based on user permissions:</a:t>
            </a:r>
          </a:p>
          <a:p>
            <a:pPr lvl="1"/>
            <a:r>
              <a:rPr lang="en-US" sz="2400"/>
              <a:t>Table and view schema definition</a:t>
            </a:r>
          </a:p>
          <a:p>
            <a:pPr lvl="2"/>
            <a:r>
              <a:rPr lang="en-US" sz="2000"/>
              <a:t>Note: we’ll be adding additional context such as </a:t>
            </a:r>
            <a:r>
              <a:rPr lang="en-US" sz="2000" err="1"/>
              <a:t>NULLability</a:t>
            </a:r>
            <a:r>
              <a:rPr lang="en-US" sz="2000"/>
              <a:t> and data types</a:t>
            </a:r>
          </a:p>
          <a:p>
            <a:pPr lvl="1"/>
            <a:r>
              <a:rPr lang="en-US" sz="2400"/>
              <a:t>PK\FK relationships</a:t>
            </a:r>
          </a:p>
          <a:p>
            <a:pPr marL="0" indent="0">
              <a:buNone/>
            </a:pPr>
            <a:endParaRPr lang="en-US" sz="2400" b="1"/>
          </a:p>
          <a:p>
            <a:pPr marL="0" indent="0">
              <a:buNone/>
            </a:pPr>
            <a:r>
              <a:rPr lang="en-US" sz="2400" b="1"/>
              <a:t>Expressive names result in the most effective generation</a:t>
            </a:r>
            <a:r>
              <a:rPr lang="en-US" sz="2400"/>
              <a:t>. NL2SQL relies on meaningful and descriptive table and column names.</a:t>
            </a:r>
          </a:p>
          <a:p>
            <a:pPr marL="0" indent="0">
              <a:buNone/>
            </a:pPr>
            <a:endParaRPr lang="en-US" sz="2400" b="1"/>
          </a:p>
          <a:p>
            <a:pPr marL="0" indent="0">
              <a:buNone/>
            </a:pPr>
            <a:r>
              <a:rPr lang="en-US" sz="2400" b="1"/>
              <a:t>Roadmap</a:t>
            </a:r>
            <a:r>
              <a:rPr lang="en-US" sz="2400"/>
              <a:t>: We are looking into ways to improve accuracy through additional customer-provided context.  For example, ability to share “hints” on naming conventions or example prompt\query pairs.</a:t>
            </a:r>
          </a:p>
          <a:p>
            <a:pPr marL="0" indent="0">
              <a:buNone/>
            </a:pPr>
            <a:endParaRPr lang="en-US"/>
          </a:p>
        </p:txBody>
      </p:sp>
    </p:spTree>
    <p:extLst>
      <p:ext uri="{BB962C8B-B14F-4D97-AF65-F5344CB8AC3E}">
        <p14:creationId xmlns:p14="http://schemas.microsoft.com/office/powerpoint/2010/main" val="349196348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F73CA-988B-68BD-77CD-AF0499A9E2B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EF815BC-DF1D-6FE3-F266-2643FDCB707D}"/>
              </a:ext>
            </a:extLst>
          </p:cNvPr>
          <p:cNvSpPr>
            <a:spLocks noGrp="1"/>
          </p:cNvSpPr>
          <p:nvPr>
            <p:ph type="title"/>
          </p:nvPr>
        </p:nvSpPr>
        <p:spPr>
          <a:xfrm>
            <a:off x="583763" y="3649792"/>
            <a:ext cx="4092410" cy="1147170"/>
          </a:xfrm>
        </p:spPr>
        <p:txBody>
          <a:bodyPr wrap="square" anchor="b">
            <a:normAutofit fontScale="90000"/>
          </a:bodyPr>
          <a:lstStyle/>
          <a:p>
            <a:r>
              <a:rPr lang="en-US">
                <a:solidFill>
                  <a:schemeClr val="tx1"/>
                </a:solidFill>
              </a:rPr>
              <a:t>Demo</a:t>
            </a:r>
            <a:br>
              <a:rPr lang="en-US">
                <a:solidFill>
                  <a:schemeClr val="tx1"/>
                </a:solidFill>
              </a:rPr>
            </a:br>
            <a:br>
              <a:rPr lang="en-US"/>
            </a:br>
            <a:r>
              <a:rPr lang="en-US"/>
              <a:t>NL2SQL</a:t>
            </a:r>
          </a:p>
        </p:txBody>
      </p:sp>
      <p:pic>
        <p:nvPicPr>
          <p:cNvPr id="8" name="Graphic 7">
            <a:extLst>
              <a:ext uri="{FF2B5EF4-FFF2-40B4-BE49-F238E27FC236}">
                <a16:creationId xmlns:a16="http://schemas.microsoft.com/office/drawing/2014/main" id="{B8574633-9AE3-39E7-6E86-B0D7FC42C3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90485" y="1861757"/>
            <a:ext cx="3134486" cy="3134486"/>
          </a:xfrm>
          <a:prstGeom prst="rect">
            <a:avLst/>
          </a:prstGeom>
        </p:spPr>
      </p:pic>
      <p:pic>
        <p:nvPicPr>
          <p:cNvPr id="2" name="Graphic 1" descr="Azure SQL Database icon">
            <a:extLst>
              <a:ext uri="{FF2B5EF4-FFF2-40B4-BE49-F238E27FC236}">
                <a16:creationId xmlns:a16="http://schemas.microsoft.com/office/drawing/2014/main" id="{54BDD2FA-BE75-7023-D7EF-D9F5CEDAD6D6}"/>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254441" y="4477916"/>
            <a:ext cx="638093" cy="638093"/>
          </a:xfrm>
          <a:prstGeom prst="rect">
            <a:avLst/>
          </a:prstGeom>
        </p:spPr>
      </p:pic>
    </p:spTree>
    <p:extLst>
      <p:ext uri="{BB962C8B-B14F-4D97-AF65-F5344CB8AC3E}">
        <p14:creationId xmlns:p14="http://schemas.microsoft.com/office/powerpoint/2010/main" val="4702174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FA404-5993-E9A2-BE72-A463969A89CA}"/>
              </a:ext>
            </a:extLst>
          </p:cNvPr>
          <p:cNvSpPr>
            <a:spLocks noGrp="1"/>
          </p:cNvSpPr>
          <p:nvPr>
            <p:ph type="title"/>
          </p:nvPr>
        </p:nvSpPr>
        <p:spPr>
          <a:xfrm>
            <a:off x="588263" y="457200"/>
            <a:ext cx="11018520" cy="553998"/>
          </a:xfrm>
        </p:spPr>
        <p:txBody>
          <a:bodyPr wrap="square" anchor="t">
            <a:normAutofit/>
          </a:bodyPr>
          <a:lstStyle/>
          <a:p>
            <a:r>
              <a:rPr lang="en-US"/>
              <a:t>FAQs…</a:t>
            </a:r>
          </a:p>
        </p:txBody>
      </p:sp>
      <p:graphicFrame>
        <p:nvGraphicFramePr>
          <p:cNvPr id="5" name="Content Placeholder 2">
            <a:extLst>
              <a:ext uri="{FF2B5EF4-FFF2-40B4-BE49-F238E27FC236}">
                <a16:creationId xmlns:a16="http://schemas.microsoft.com/office/drawing/2014/main" id="{559EDF03-F3B0-92A4-84B5-DA647D285700}"/>
              </a:ext>
            </a:extLst>
          </p:cNvPr>
          <p:cNvGraphicFramePr>
            <a:graphicFrameLocks noGrp="1"/>
          </p:cNvGraphicFramePr>
          <p:nvPr>
            <p:ph sz="quarter" idx="10"/>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776047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82DBA-B785-1DEB-3704-B815BF54D51C}"/>
              </a:ext>
            </a:extLst>
          </p:cNvPr>
          <p:cNvSpPr>
            <a:spLocks noGrp="1"/>
          </p:cNvSpPr>
          <p:nvPr>
            <p:ph type="title"/>
          </p:nvPr>
        </p:nvSpPr>
        <p:spPr/>
        <p:txBody>
          <a:bodyPr/>
          <a:lstStyle/>
          <a:p>
            <a:r>
              <a:rPr lang="en-US"/>
              <a:t>What have we learned so far?</a:t>
            </a:r>
          </a:p>
        </p:txBody>
      </p:sp>
      <p:sp>
        <p:nvSpPr>
          <p:cNvPr id="3" name="Content Placeholder 2">
            <a:extLst>
              <a:ext uri="{FF2B5EF4-FFF2-40B4-BE49-F238E27FC236}">
                <a16:creationId xmlns:a16="http://schemas.microsoft.com/office/drawing/2014/main" id="{E606291C-78FE-91B2-49E2-D50A663A3642}"/>
              </a:ext>
            </a:extLst>
          </p:cNvPr>
          <p:cNvSpPr>
            <a:spLocks noGrp="1"/>
          </p:cNvSpPr>
          <p:nvPr>
            <p:ph sz="quarter" idx="10"/>
          </p:nvPr>
        </p:nvSpPr>
        <p:spPr>
          <a:xfrm>
            <a:off x="584200" y="1435100"/>
            <a:ext cx="11018838" cy="4198072"/>
          </a:xfrm>
        </p:spPr>
        <p:txBody>
          <a:bodyPr/>
          <a:lstStyle/>
          <a:p>
            <a:pPr marL="0" indent="0">
              <a:buNone/>
            </a:pPr>
            <a:r>
              <a:rPr lang="en-US" sz="2200" b="1"/>
              <a:t>A balance of Quality, Depth, and Speed. </a:t>
            </a:r>
            <a:r>
              <a:rPr lang="en-US" sz="2200"/>
              <a:t>Finding the right balance between quality responses, depth, and speed is critical – </a:t>
            </a:r>
            <a:r>
              <a:rPr lang="en-US" sz="2200" i="1"/>
              <a:t>with needs varying by persona and role</a:t>
            </a:r>
            <a:r>
              <a:rPr lang="en-US" sz="2200"/>
              <a:t>.</a:t>
            </a:r>
          </a:p>
          <a:p>
            <a:pPr marL="0" indent="0">
              <a:buNone/>
            </a:pPr>
            <a:endParaRPr lang="en-US" sz="2200"/>
          </a:p>
          <a:p>
            <a:pPr marL="0" indent="0">
              <a:buNone/>
            </a:pPr>
            <a:r>
              <a:rPr lang="en-US" sz="2200" b="1"/>
              <a:t>Overriding LLM Myths is sometimes necessary. </a:t>
            </a:r>
            <a:r>
              <a:rPr lang="en-US" sz="2200"/>
              <a:t>Some LLM knowledge needs correction. Example: SPID &gt; 50 misconception. Trained on public databases (</a:t>
            </a:r>
            <a:r>
              <a:rPr lang="en-US" sz="2200" err="1"/>
              <a:t>AdventureWorks</a:t>
            </a:r>
            <a:r>
              <a:rPr lang="en-US" sz="2200"/>
              <a:t>, Northwind).</a:t>
            </a:r>
          </a:p>
          <a:p>
            <a:pPr marL="0" indent="0">
              <a:buNone/>
            </a:pPr>
            <a:endParaRPr lang="en-US" sz="2200"/>
          </a:p>
          <a:p>
            <a:pPr marL="0" indent="0">
              <a:buNone/>
            </a:pPr>
            <a:r>
              <a:rPr lang="en-US" sz="2200" b="1"/>
              <a:t>Form Factor Matters. </a:t>
            </a:r>
            <a:r>
              <a:rPr lang="en-US" sz="2200"/>
              <a:t>Flexible interfaces are needed for complex result sets. </a:t>
            </a:r>
          </a:p>
          <a:p>
            <a:pPr marL="0" indent="0">
              <a:buNone/>
            </a:pPr>
            <a:endParaRPr lang="en-US" sz="2200"/>
          </a:p>
          <a:p>
            <a:pPr marL="0" indent="0">
              <a:buNone/>
            </a:pPr>
            <a:r>
              <a:rPr lang="en-US" sz="2200" b="1"/>
              <a:t>Feedback is Essential. </a:t>
            </a:r>
            <a:r>
              <a:rPr lang="en-US" sz="2200"/>
              <a:t>Thumbs-down without details makes it hard to improve.</a:t>
            </a:r>
          </a:p>
          <a:p>
            <a:pPr marL="0" indent="0">
              <a:buNone/>
            </a:pPr>
            <a:r>
              <a:rPr lang="en-US" sz="2200"/>
              <a:t>Without the original prompt/response, we can’t pinpoint issues.</a:t>
            </a:r>
          </a:p>
        </p:txBody>
      </p:sp>
    </p:spTree>
    <p:extLst>
      <p:ext uri="{BB962C8B-B14F-4D97-AF65-F5344CB8AC3E}">
        <p14:creationId xmlns:p14="http://schemas.microsoft.com/office/powerpoint/2010/main" val="368497931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085DF-1F42-5856-D758-FC0900AB625C}"/>
              </a:ext>
            </a:extLst>
          </p:cNvPr>
          <p:cNvSpPr>
            <a:spLocks noGrp="1"/>
          </p:cNvSpPr>
          <p:nvPr>
            <p:ph type="title"/>
          </p:nvPr>
        </p:nvSpPr>
        <p:spPr>
          <a:xfrm>
            <a:off x="588263" y="457200"/>
            <a:ext cx="11018520" cy="553998"/>
          </a:xfrm>
        </p:spPr>
        <p:txBody>
          <a:bodyPr wrap="square" anchor="t">
            <a:normAutofit/>
          </a:bodyPr>
          <a:lstStyle/>
          <a:p>
            <a:r>
              <a:rPr lang="en-US"/>
              <a:t>Learn more and provide feedback</a:t>
            </a:r>
          </a:p>
        </p:txBody>
      </p:sp>
      <p:graphicFrame>
        <p:nvGraphicFramePr>
          <p:cNvPr id="5" name="Content Placeholder 2">
            <a:extLst>
              <a:ext uri="{FF2B5EF4-FFF2-40B4-BE49-F238E27FC236}">
                <a16:creationId xmlns:a16="http://schemas.microsoft.com/office/drawing/2014/main" id="{CEB215F7-31BD-0172-8194-17A30341D83F}"/>
              </a:ext>
            </a:extLst>
          </p:cNvPr>
          <p:cNvGraphicFramePr>
            <a:graphicFrameLocks noGrp="1"/>
          </p:cNvGraphicFramePr>
          <p:nvPr>
            <p:ph sz="quarter" idx="10"/>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 Placeholder 2">
            <a:extLst>
              <a:ext uri="{FF2B5EF4-FFF2-40B4-BE49-F238E27FC236}">
                <a16:creationId xmlns:a16="http://schemas.microsoft.com/office/drawing/2014/main" id="{382E6CF8-82F4-91B7-FF3D-626C45AC2A69}"/>
              </a:ext>
            </a:extLst>
          </p:cNvPr>
          <p:cNvSpPr txBox="1">
            <a:spLocks/>
          </p:cNvSpPr>
          <p:nvPr/>
        </p:nvSpPr>
        <p:spPr>
          <a:xfrm>
            <a:off x="9410464" y="259258"/>
            <a:ext cx="2566188" cy="338554"/>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aka.ms/</a:t>
            </a:r>
            <a:r>
              <a:rPr kumimoji="0" lang="en-US" sz="2200" b="0" i="0" u="none" strike="noStrike" kern="1200" cap="none" spc="0" normalizeH="0" baseline="0" noProof="0" err="1">
                <a:ln>
                  <a:noFill/>
                </a:ln>
                <a:solidFill>
                  <a:srgbClr val="000000"/>
                </a:solidFill>
                <a:effectLst/>
                <a:uLnTx/>
                <a:uFillTx/>
                <a:latin typeface="Segoe UI"/>
                <a:ea typeface="+mn-ea"/>
                <a:cs typeface="Segoe UI" panose="020B0502040204020203" pitchFamily="34" charset="0"/>
              </a:rPr>
              <a:t>bobwardms</a:t>
            </a:r>
            <a:endParaRPr kumimoji="0" lang="en-US" sz="2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35491449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1028C06-AEA0-3E70-E9FA-26BE7AFD818C}"/>
            </a:ext>
          </a:extLst>
        </p:cNvPr>
        <p:cNvGrpSpPr/>
        <p:nvPr/>
      </p:nvGrpSpPr>
      <p:grpSpPr>
        <a:xfrm>
          <a:off x="0" y="0"/>
          <a:ext cx="0" cy="0"/>
          <a:chOff x="0" y="0"/>
          <a:chExt cx="0" cy="0"/>
        </a:xfrm>
      </p:grpSpPr>
      <p:grpSp>
        <p:nvGrpSpPr>
          <p:cNvPr id="28" name="Group 27" descr="Image showing the evolution of AI technology">
            <a:extLst>
              <a:ext uri="{FF2B5EF4-FFF2-40B4-BE49-F238E27FC236}">
                <a16:creationId xmlns:a16="http://schemas.microsoft.com/office/drawing/2014/main" id="{8B9656CE-6CCE-7364-6B67-A967FE428D3C}"/>
              </a:ext>
            </a:extLst>
          </p:cNvPr>
          <p:cNvGrpSpPr/>
          <p:nvPr/>
        </p:nvGrpSpPr>
        <p:grpSpPr>
          <a:xfrm>
            <a:off x="1117278" y="1445038"/>
            <a:ext cx="4717257" cy="4717257"/>
            <a:chOff x="1117278" y="1445038"/>
            <a:chExt cx="4717257" cy="4717257"/>
          </a:xfrm>
        </p:grpSpPr>
        <p:sp>
          <p:nvSpPr>
            <p:cNvPr id="10" name="Rectangle: Rounded Corners 1">
              <a:extLst>
                <a:ext uri="{FF2B5EF4-FFF2-40B4-BE49-F238E27FC236}">
                  <a16:creationId xmlns:a16="http://schemas.microsoft.com/office/drawing/2014/main" id="{141B059B-4C7C-F89F-2A29-F18B3720DE8D}"/>
                </a:ext>
                <a:ext uri="{C183D7F6-B498-43B3-948B-1728B52AA6E4}">
                  <adec:decorative xmlns:adec="http://schemas.microsoft.com/office/drawing/2017/decorative" val="1"/>
                </a:ext>
              </a:extLst>
            </p:cNvPr>
            <p:cNvSpPr/>
            <p:nvPr/>
          </p:nvSpPr>
          <p:spPr bwMode="auto">
            <a:xfrm>
              <a:off x="1117278" y="1445038"/>
              <a:ext cx="4717257" cy="4717257"/>
            </a:xfrm>
            <a:prstGeom prst="roundRect">
              <a:avLst>
                <a:gd name="adj" fmla="val 4234"/>
              </a:avLst>
            </a:pr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4" name="TextBox 13">
              <a:extLst>
                <a:ext uri="{FF2B5EF4-FFF2-40B4-BE49-F238E27FC236}">
                  <a16:creationId xmlns:a16="http://schemas.microsoft.com/office/drawing/2014/main" id="{71DF420E-AB26-3D3E-59A2-91BB18068DE5}"/>
                </a:ext>
                <a:ext uri="{C183D7F6-B498-43B3-948B-1728B52AA6E4}">
                  <adec:decorative xmlns:adec="http://schemas.microsoft.com/office/drawing/2017/decorative" val="1"/>
                </a:ext>
              </a:extLst>
            </p:cNvPr>
            <p:cNvSpPr txBox="1"/>
            <p:nvPr/>
          </p:nvSpPr>
          <p:spPr>
            <a:xfrm>
              <a:off x="1424912" y="1605195"/>
              <a:ext cx="3619637"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Semibold"/>
                  <a:ea typeface="+mn-ea"/>
                  <a:cs typeface="Segoe UI" pitchFamily="34" charset="0"/>
                </a:rPr>
                <a:t>Artificial Intelligence</a:t>
              </a:r>
              <a:endParaRPr kumimoji="0" lang="en-AU" sz="2000" b="0" i="0" u="none" strike="noStrike" kern="1200" cap="none" spc="0" normalizeH="0" baseline="0" noProof="0">
                <a:ln>
                  <a:noFill/>
                </a:ln>
                <a:solidFill>
                  <a:schemeClr val="bg1"/>
                </a:solidFill>
                <a:effectLst/>
                <a:uLnTx/>
                <a:uFillTx/>
                <a:latin typeface="Segoe UI Semibold"/>
                <a:ea typeface="+mn-ea"/>
                <a:cs typeface="Segoe UI" pitchFamily="34" charset="0"/>
              </a:endParaRPr>
            </a:p>
          </p:txBody>
        </p:sp>
      </p:grpSp>
      <p:grpSp>
        <p:nvGrpSpPr>
          <p:cNvPr id="29" name="Group 28" descr="Box with the words machine learning&#10;">
            <a:extLst>
              <a:ext uri="{FF2B5EF4-FFF2-40B4-BE49-F238E27FC236}">
                <a16:creationId xmlns:a16="http://schemas.microsoft.com/office/drawing/2014/main" id="{DEC36DA1-8C48-0EED-FF92-E2987D83513C}"/>
              </a:ext>
            </a:extLst>
          </p:cNvPr>
          <p:cNvGrpSpPr/>
          <p:nvPr/>
        </p:nvGrpSpPr>
        <p:grpSpPr>
          <a:xfrm>
            <a:off x="2100242" y="2418786"/>
            <a:ext cx="3731562" cy="3731562"/>
            <a:chOff x="2100242" y="2418786"/>
            <a:chExt cx="3731562" cy="3731562"/>
          </a:xfrm>
        </p:grpSpPr>
        <p:sp>
          <p:nvSpPr>
            <p:cNvPr id="11" name="Rectangle: Rounded Corners 2">
              <a:extLst>
                <a:ext uri="{FF2B5EF4-FFF2-40B4-BE49-F238E27FC236}">
                  <a16:creationId xmlns:a16="http://schemas.microsoft.com/office/drawing/2014/main" id="{0223593A-940E-C8B7-70AE-5AF0859F971C}"/>
                </a:ext>
                <a:ext uri="{C183D7F6-B498-43B3-948B-1728B52AA6E4}">
                  <adec:decorative xmlns:adec="http://schemas.microsoft.com/office/drawing/2017/decorative" val="1"/>
                </a:ext>
              </a:extLst>
            </p:cNvPr>
            <p:cNvSpPr/>
            <p:nvPr/>
          </p:nvSpPr>
          <p:spPr bwMode="auto">
            <a:xfrm>
              <a:off x="2100242" y="2418786"/>
              <a:ext cx="3731562" cy="3731562"/>
            </a:xfrm>
            <a:prstGeom prst="roundRect">
              <a:avLst>
                <a:gd name="adj" fmla="val 5442"/>
              </a:avLst>
            </a:pr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74D288AA-3C4D-D811-123E-7CCD110A565C}"/>
                </a:ext>
                <a:ext uri="{C183D7F6-B498-43B3-948B-1728B52AA6E4}">
                  <adec:decorative xmlns:adec="http://schemas.microsoft.com/office/drawing/2017/decorative" val="1"/>
                </a:ext>
              </a:extLst>
            </p:cNvPr>
            <p:cNvSpPr txBox="1"/>
            <p:nvPr/>
          </p:nvSpPr>
          <p:spPr>
            <a:xfrm>
              <a:off x="2507403" y="2578943"/>
              <a:ext cx="3276164" cy="307777"/>
            </a:xfrm>
            <a:prstGeom prst="rect">
              <a:avLst/>
            </a:prstGeom>
            <a:noFill/>
          </p:spPr>
          <p:txBody>
            <a:bodyPr wrap="square" lIns="0" tIns="0" rIns="0" bIns="0" rtlCol="0">
              <a:spAutoFit/>
            </a:bodyPr>
            <a:lstStyle>
              <a:defPPr>
                <a:defRPr lang="en-US"/>
              </a:defPPr>
              <a:lvl1pPr marR="0" lvl="0" indent="0" defTabSz="914400" fontAlgn="auto">
                <a:lnSpc>
                  <a:spcPct val="100000"/>
                </a:lnSpc>
                <a:spcBef>
                  <a:spcPts val="0"/>
                </a:spcBef>
                <a:spcAft>
                  <a:spcPts val="0"/>
                </a:spcAft>
                <a:buClrTx/>
                <a:buSzTx/>
                <a:buFontTx/>
                <a:buNone/>
                <a:tabLst/>
                <a:defRPr sz="2000">
                  <a:gradFill>
                    <a:gsLst>
                      <a:gs pos="0">
                        <a:schemeClr val="tx1"/>
                      </a:gs>
                      <a:gs pos="100000">
                        <a:schemeClr val="tx1"/>
                      </a:gs>
                    </a:gsLst>
                    <a:lin ang="2700000" scaled="1"/>
                  </a:gradFill>
                  <a:latin typeface="+mj-lt"/>
                  <a:cs typeface="Segoe UI"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Semibold"/>
                  <a:ea typeface="+mn-ea"/>
                  <a:cs typeface="Segoe UI" pitchFamily="34" charset="0"/>
                </a:rPr>
                <a:t>Machine Learning</a:t>
              </a:r>
              <a:endParaRPr kumimoji="0" lang="en-AU" sz="2000" b="0" i="0" u="none" strike="noStrike" kern="1200" cap="none" spc="0" normalizeH="0" baseline="0" noProof="0">
                <a:ln>
                  <a:noFill/>
                </a:ln>
                <a:solidFill>
                  <a:schemeClr val="bg1"/>
                </a:solidFill>
                <a:effectLst/>
                <a:uLnTx/>
                <a:uFillTx/>
                <a:latin typeface="Segoe UI Semibold"/>
                <a:ea typeface="+mn-ea"/>
                <a:cs typeface="Segoe UI" pitchFamily="34" charset="0"/>
              </a:endParaRPr>
            </a:p>
          </p:txBody>
        </p:sp>
      </p:grpSp>
      <p:grpSp>
        <p:nvGrpSpPr>
          <p:cNvPr id="30" name="Group 29" descr="Box with the words Deep Learning">
            <a:extLst>
              <a:ext uri="{FF2B5EF4-FFF2-40B4-BE49-F238E27FC236}">
                <a16:creationId xmlns:a16="http://schemas.microsoft.com/office/drawing/2014/main" id="{C314842A-34B7-CE7D-FA6D-4B24DC640602}"/>
              </a:ext>
            </a:extLst>
          </p:cNvPr>
          <p:cNvGrpSpPr/>
          <p:nvPr/>
        </p:nvGrpSpPr>
        <p:grpSpPr>
          <a:xfrm>
            <a:off x="2712216" y="3698056"/>
            <a:ext cx="3119588" cy="2464239"/>
            <a:chOff x="2712216" y="3698056"/>
            <a:chExt cx="3119588" cy="2464239"/>
          </a:xfrm>
        </p:grpSpPr>
        <p:sp>
          <p:nvSpPr>
            <p:cNvPr id="12" name="Rectangle: Rounded Corners 3">
              <a:extLst>
                <a:ext uri="{FF2B5EF4-FFF2-40B4-BE49-F238E27FC236}">
                  <a16:creationId xmlns:a16="http://schemas.microsoft.com/office/drawing/2014/main" id="{4ECB1892-B640-74D2-C0E9-F249D5120F97}"/>
                </a:ext>
                <a:ext uri="{C183D7F6-B498-43B3-948B-1728B52AA6E4}">
                  <adec:decorative xmlns:adec="http://schemas.microsoft.com/office/drawing/2017/decorative" val="1"/>
                </a:ext>
              </a:extLst>
            </p:cNvPr>
            <p:cNvSpPr/>
            <p:nvPr/>
          </p:nvSpPr>
          <p:spPr bwMode="auto">
            <a:xfrm>
              <a:off x="2712216" y="3698056"/>
              <a:ext cx="3119588" cy="2464239"/>
            </a:xfrm>
            <a:prstGeom prst="roundRect">
              <a:avLst>
                <a:gd name="adj" fmla="val 8573"/>
              </a:avLst>
            </a:pr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6" name="TextBox 15">
              <a:extLst>
                <a:ext uri="{FF2B5EF4-FFF2-40B4-BE49-F238E27FC236}">
                  <a16:creationId xmlns:a16="http://schemas.microsoft.com/office/drawing/2014/main" id="{49CCE64C-FD1E-5C00-8D79-D8AA4BCA0A2C}"/>
                </a:ext>
                <a:ext uri="{C183D7F6-B498-43B3-948B-1728B52AA6E4}">
                  <adec:decorative xmlns:adec="http://schemas.microsoft.com/office/drawing/2017/decorative" val="1"/>
                </a:ext>
              </a:extLst>
            </p:cNvPr>
            <p:cNvSpPr txBox="1"/>
            <p:nvPr/>
          </p:nvSpPr>
          <p:spPr>
            <a:xfrm>
              <a:off x="3010040" y="3838430"/>
              <a:ext cx="2034509" cy="307777"/>
            </a:xfrm>
            <a:prstGeom prst="rect">
              <a:avLst/>
            </a:prstGeom>
            <a:noFill/>
          </p:spPr>
          <p:txBody>
            <a:bodyPr wrap="square" lIns="0" tIns="0" rIns="0" bIns="0" rtlCol="0">
              <a:spAutoFit/>
            </a:bodyPr>
            <a:lstStyle>
              <a:defPPr>
                <a:defRPr lang="en-US"/>
              </a:defPPr>
              <a:lvl1pPr marR="0" lvl="0" indent="0" defTabSz="914400" fontAlgn="auto">
                <a:lnSpc>
                  <a:spcPct val="100000"/>
                </a:lnSpc>
                <a:spcBef>
                  <a:spcPts val="0"/>
                </a:spcBef>
                <a:spcAft>
                  <a:spcPts val="0"/>
                </a:spcAft>
                <a:buClrTx/>
                <a:buSzTx/>
                <a:buFontTx/>
                <a:buNone/>
                <a:tabLst/>
                <a:defRPr sz="2000">
                  <a:gradFill>
                    <a:gsLst>
                      <a:gs pos="0">
                        <a:schemeClr val="tx1"/>
                      </a:gs>
                      <a:gs pos="100000">
                        <a:schemeClr val="tx1"/>
                      </a:gs>
                    </a:gsLst>
                    <a:lin ang="2700000" scaled="1"/>
                  </a:gradFill>
                  <a:latin typeface="+mj-lt"/>
                  <a:cs typeface="Segoe UI"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Semibold"/>
                  <a:ea typeface="+mn-ea"/>
                  <a:cs typeface="Segoe UI" pitchFamily="34" charset="0"/>
                </a:rPr>
                <a:t>Deep Learning</a:t>
              </a:r>
              <a:endParaRPr kumimoji="0" lang="en-AU" sz="2000" b="0" i="0" u="none" strike="noStrike" kern="1200" cap="none" spc="0" normalizeH="0" baseline="0" noProof="0">
                <a:ln>
                  <a:noFill/>
                </a:ln>
                <a:solidFill>
                  <a:schemeClr val="bg1"/>
                </a:solidFill>
                <a:effectLst/>
                <a:uLnTx/>
                <a:uFillTx/>
                <a:latin typeface="Segoe UI Semibold"/>
                <a:ea typeface="+mn-ea"/>
                <a:cs typeface="Segoe UI" pitchFamily="34" charset="0"/>
              </a:endParaRPr>
            </a:p>
          </p:txBody>
        </p:sp>
      </p:grpSp>
      <p:sp>
        <p:nvSpPr>
          <p:cNvPr id="9" name="Title 8">
            <a:extLst>
              <a:ext uri="{FF2B5EF4-FFF2-40B4-BE49-F238E27FC236}">
                <a16:creationId xmlns:a16="http://schemas.microsoft.com/office/drawing/2014/main" id="{8B34B290-257F-215F-551C-0CC39B3F8D56}"/>
              </a:ext>
            </a:extLst>
          </p:cNvPr>
          <p:cNvSpPr>
            <a:spLocks noGrp="1"/>
          </p:cNvSpPr>
          <p:nvPr>
            <p:ph type="title"/>
          </p:nvPr>
        </p:nvSpPr>
        <p:spPr/>
        <p:txBody>
          <a:bodyPr/>
          <a:lstStyle/>
          <a:p>
            <a:r>
              <a:rPr lang="en-US">
                <a:solidFill>
                  <a:schemeClr val="accent5">
                    <a:lumMod val="75000"/>
                  </a:schemeClr>
                </a:solidFill>
              </a:rPr>
              <a:t>This is a new moment for AI</a:t>
            </a:r>
          </a:p>
        </p:txBody>
      </p:sp>
      <p:sp>
        <p:nvSpPr>
          <p:cNvPr id="13" name="Rectangle: Rounded Corners 56">
            <a:extLst>
              <a:ext uri="{FF2B5EF4-FFF2-40B4-BE49-F238E27FC236}">
                <a16:creationId xmlns:a16="http://schemas.microsoft.com/office/drawing/2014/main" id="{E5784DCF-B746-2FC9-72BF-AAA56377B011}"/>
              </a:ext>
              <a:ext uri="{C183D7F6-B498-43B3-948B-1728B52AA6E4}">
                <adec:decorative xmlns:adec="http://schemas.microsoft.com/office/drawing/2017/decorative" val="1"/>
              </a:ext>
            </a:extLst>
          </p:cNvPr>
          <p:cNvSpPr/>
          <p:nvPr/>
        </p:nvSpPr>
        <p:spPr bwMode="auto">
          <a:xfrm>
            <a:off x="3348424" y="5503449"/>
            <a:ext cx="2483381" cy="658846"/>
          </a:xfrm>
          <a:prstGeom prst="roundRect">
            <a:avLst>
              <a:gd name="adj" fmla="val 28252"/>
            </a:avLst>
          </a:prstGeom>
          <a:gradFill flip="none" rotWithShape="1">
            <a:gsLst>
              <a:gs pos="0">
                <a:srgbClr val="8DC8E8"/>
              </a:gs>
              <a:gs pos="100000">
                <a:srgbClr val="CD98CF"/>
              </a:gs>
            </a:gsLst>
            <a:lin ang="8100000" scaled="1"/>
            <a:tileRect/>
          </a:gra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AU" sz="1800" b="0" i="0" u="none" strike="noStrike" kern="0" cap="none" spc="0" normalizeH="0" baseline="0" noProof="0">
                <a:ln>
                  <a:noFill/>
                </a:ln>
                <a:solidFill>
                  <a:srgbClr val="000000"/>
                </a:solidFill>
                <a:effectLst/>
                <a:uLnTx/>
                <a:uFillTx/>
                <a:latin typeface="Segoe UI Semibold"/>
                <a:ea typeface="+mn-ea"/>
                <a:cs typeface="Segoe UI" pitchFamily="34" charset="0"/>
              </a:rPr>
              <a:t>Generative AI</a:t>
            </a:r>
          </a:p>
        </p:txBody>
      </p:sp>
      <p:sp>
        <p:nvSpPr>
          <p:cNvPr id="17" name="Text Placeholder 7">
            <a:extLst>
              <a:ext uri="{FF2B5EF4-FFF2-40B4-BE49-F238E27FC236}">
                <a16:creationId xmlns:a16="http://schemas.microsoft.com/office/drawing/2014/main" id="{EBE7B1DE-7338-1DC5-A708-7A50F2A2A5CE}"/>
              </a:ext>
              <a:ext uri="{C183D7F6-B498-43B3-948B-1728B52AA6E4}">
                <adec:decorative xmlns:adec="http://schemas.microsoft.com/office/drawing/2017/decorative" val="0"/>
              </a:ext>
            </a:extLst>
          </p:cNvPr>
          <p:cNvSpPr txBox="1">
            <a:spLocks/>
          </p:cNvSpPr>
          <p:nvPr/>
        </p:nvSpPr>
        <p:spPr>
          <a:xfrm>
            <a:off x="6510913" y="1436687"/>
            <a:ext cx="4563809" cy="961802"/>
          </a:xfrm>
          <a:prstGeom prst="rect">
            <a:avLst/>
          </a:prstGeom>
        </p:spPr>
        <p:txBody>
          <a:bodyPr wrap="square">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200" b="1" i="0" u="none" strike="noStrike" kern="1200" cap="none" spc="0" normalizeH="0" baseline="0" noProof="0">
                <a:ln>
                  <a:noFill/>
                </a:ln>
                <a:solidFill>
                  <a:schemeClr val="bg1"/>
                </a:solidFill>
                <a:effectLst/>
                <a:uLnTx/>
                <a:uFillTx/>
                <a:latin typeface="Segoe UI Semibold" panose="020B0502040204020203" pitchFamily="34" charset="0"/>
                <a:ea typeface="+mn-ea"/>
                <a:cs typeface="Segoe UI Semibold" panose="020B0502040204020203" pitchFamily="34" charset="0"/>
              </a:rPr>
              <a:t>1950s</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solidFill>
                  <a:schemeClr val="accent5">
                    <a:lumMod val="75000"/>
                  </a:schemeClr>
                </a:solidFill>
                <a:effectLst/>
                <a:uLnTx/>
                <a:uFillTx/>
                <a:latin typeface="Segoe UI Semibold" panose="020B0502040204020203" pitchFamily="34" charset="0"/>
                <a:ea typeface="+mn-ea"/>
                <a:cs typeface="Segoe UI Semibold" panose="020B0502040204020203" pitchFamily="34" charset="0"/>
              </a:rPr>
              <a:t>Artificial Intelligence</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chemeClr val="bg1"/>
                </a:solidFill>
                <a:effectLst/>
                <a:uLnTx/>
                <a:uFillTx/>
                <a:latin typeface="Segoe UI"/>
                <a:ea typeface="+mn-ea"/>
                <a:cs typeface="+mn-cs"/>
              </a:rPr>
              <a:t>the field of computer science that seeks to create intelligent machines that can replicate or exceed human intelligence</a:t>
            </a:r>
            <a:r>
              <a:rPr kumimoji="0" lang="en-US" sz="1200" b="0" i="0" u="none" strike="noStrike" kern="1200" cap="none" spc="0" normalizeH="0" baseline="0" noProof="0">
                <a:ln>
                  <a:noFill/>
                </a:ln>
                <a:solidFill>
                  <a:srgbClr val="FFFFFF"/>
                </a:solidFill>
                <a:effectLst/>
                <a:uLnTx/>
                <a:uFillTx/>
                <a:latin typeface="Segoe UI"/>
                <a:ea typeface="+mn-ea"/>
                <a:cs typeface="+mn-cs"/>
              </a:rPr>
              <a:t>.</a:t>
            </a:r>
          </a:p>
        </p:txBody>
      </p:sp>
      <p:sp>
        <p:nvSpPr>
          <p:cNvPr id="18" name="Text Placeholder 8">
            <a:extLst>
              <a:ext uri="{FF2B5EF4-FFF2-40B4-BE49-F238E27FC236}">
                <a16:creationId xmlns:a16="http://schemas.microsoft.com/office/drawing/2014/main" id="{B6295AF8-1B4C-060C-C055-D9219DF7441D}"/>
              </a:ext>
              <a:ext uri="{C183D7F6-B498-43B3-948B-1728B52AA6E4}">
                <adec:decorative xmlns:adec="http://schemas.microsoft.com/office/drawing/2017/decorative" val="0"/>
              </a:ext>
            </a:extLst>
          </p:cNvPr>
          <p:cNvSpPr txBox="1">
            <a:spLocks/>
          </p:cNvSpPr>
          <p:nvPr/>
        </p:nvSpPr>
        <p:spPr>
          <a:xfrm>
            <a:off x="6510913" y="2620177"/>
            <a:ext cx="4563809" cy="961802"/>
          </a:xfrm>
          <a:prstGeom prst="rect">
            <a:avLst/>
          </a:prstGeom>
        </p:spPr>
        <p:txBody>
          <a:bodyPr wrap="square">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200" b="1" i="0" u="none" strike="noStrike" kern="1200" cap="none" spc="0" normalizeH="0" baseline="0" noProof="0">
                <a:ln>
                  <a:noFill/>
                </a:ln>
                <a:solidFill>
                  <a:schemeClr val="bg1"/>
                </a:solidFill>
                <a:effectLst/>
                <a:uLnTx/>
                <a:uFillTx/>
                <a:latin typeface="Segoe UI Semibold" panose="020B0502040204020203" pitchFamily="34" charset="0"/>
                <a:ea typeface="+mn-ea"/>
                <a:cs typeface="Segoe UI Semibold" panose="020B0502040204020203" pitchFamily="34" charset="0"/>
              </a:rPr>
              <a:t>1959</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solidFill>
                  <a:schemeClr val="accent5">
                    <a:lumMod val="75000"/>
                  </a:schemeClr>
                </a:solidFill>
                <a:effectLst/>
                <a:uLnTx/>
                <a:uFillTx/>
                <a:latin typeface="Segoe UI Semibold" panose="020B0502040204020203" pitchFamily="34" charset="0"/>
                <a:ea typeface="+mn-ea"/>
                <a:cs typeface="Segoe UI Semibold" panose="020B0502040204020203" pitchFamily="34" charset="0"/>
              </a:rPr>
              <a:t>Machine Learning</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chemeClr val="bg1"/>
                </a:solidFill>
                <a:effectLst/>
                <a:uLnTx/>
                <a:uFillTx/>
                <a:latin typeface="Segoe UI"/>
                <a:ea typeface="+mn-ea"/>
                <a:cs typeface="+mn-cs"/>
              </a:rPr>
              <a:t>subset of AI that enables machines to learn from existing data and improve upon that data to make decisions or predictions.</a:t>
            </a:r>
          </a:p>
        </p:txBody>
      </p:sp>
      <p:sp>
        <p:nvSpPr>
          <p:cNvPr id="2" name="Text Placeholder 7">
            <a:extLst>
              <a:ext uri="{FF2B5EF4-FFF2-40B4-BE49-F238E27FC236}">
                <a16:creationId xmlns:a16="http://schemas.microsoft.com/office/drawing/2014/main" id="{16A9E905-F5EA-0750-D6A2-DC071B9CD462}"/>
              </a:ext>
              <a:ext uri="{C183D7F6-B498-43B3-948B-1728B52AA6E4}">
                <adec:decorative xmlns:adec="http://schemas.microsoft.com/office/drawing/2017/decorative" val="0"/>
              </a:ext>
            </a:extLst>
          </p:cNvPr>
          <p:cNvSpPr txBox="1">
            <a:spLocks/>
          </p:cNvSpPr>
          <p:nvPr/>
        </p:nvSpPr>
        <p:spPr>
          <a:xfrm>
            <a:off x="6510913" y="3803666"/>
            <a:ext cx="4563809" cy="961802"/>
          </a:xfrm>
          <a:prstGeom prst="rect">
            <a:avLst/>
          </a:prstGeom>
        </p:spPr>
        <p:txBody>
          <a:bodyPr wrap="square">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200" b="1" i="0" u="none" strike="noStrike" kern="1200" cap="none" spc="0" normalizeH="0" baseline="0" noProof="0">
                <a:ln>
                  <a:noFill/>
                </a:ln>
                <a:solidFill>
                  <a:schemeClr val="bg1"/>
                </a:solidFill>
                <a:effectLst/>
                <a:uLnTx/>
                <a:uFillTx/>
                <a:latin typeface="Segoe UI Semibold" panose="020B0502040204020203" pitchFamily="34" charset="0"/>
                <a:ea typeface="+mn-ea"/>
                <a:cs typeface="Segoe UI Semibold" panose="020B0502040204020203" pitchFamily="34" charset="0"/>
              </a:rPr>
              <a:t>2017</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solidFill>
                  <a:schemeClr val="accent5">
                    <a:lumMod val="75000"/>
                  </a:schemeClr>
                </a:solidFill>
                <a:effectLst/>
                <a:uLnTx/>
                <a:uFillTx/>
                <a:latin typeface="Segoe UI Semibold" panose="020B0502040204020203" pitchFamily="34" charset="0"/>
                <a:ea typeface="+mn-ea"/>
                <a:cs typeface="Segoe UI Semibold" panose="020B0502040204020203" pitchFamily="34" charset="0"/>
              </a:rPr>
              <a:t>Deep Learning</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chemeClr val="bg1"/>
                </a:solidFill>
                <a:effectLst/>
                <a:uLnTx/>
                <a:uFillTx/>
                <a:latin typeface="Segoe UI"/>
                <a:ea typeface="+mn-ea"/>
                <a:cs typeface="+mn-cs"/>
              </a:rPr>
              <a:t>a machine learning technique in which layers of neural networks are used to process data and make decisions.</a:t>
            </a:r>
          </a:p>
        </p:txBody>
      </p:sp>
      <p:cxnSp>
        <p:nvCxnSpPr>
          <p:cNvPr id="21" name="Straight Connector 20">
            <a:extLst>
              <a:ext uri="{FF2B5EF4-FFF2-40B4-BE49-F238E27FC236}">
                <a16:creationId xmlns:a16="http://schemas.microsoft.com/office/drawing/2014/main" id="{44AD7E11-F365-E109-89E5-5657CBDE1EFD}"/>
              </a:ext>
              <a:ext uri="{C183D7F6-B498-43B3-948B-1728B52AA6E4}">
                <adec:decorative xmlns:adec="http://schemas.microsoft.com/office/drawing/2017/decorative" val="1"/>
              </a:ext>
            </a:extLst>
          </p:cNvPr>
          <p:cNvCxnSpPr>
            <a:cxnSpLocks/>
          </p:cNvCxnSpPr>
          <p:nvPr/>
        </p:nvCxnSpPr>
        <p:spPr>
          <a:xfrm>
            <a:off x="6441383" y="3692823"/>
            <a:ext cx="4608000" cy="0"/>
          </a:xfrm>
          <a:prstGeom prst="line">
            <a:avLst/>
          </a:prstGeom>
          <a:ln w="9525">
            <a:solidFill>
              <a:schemeClr val="tx1">
                <a:alpha val="51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A4C0145-766C-7F4E-050C-06BFE5D9674B}"/>
              </a:ext>
              <a:ext uri="{C183D7F6-B498-43B3-948B-1728B52AA6E4}">
                <adec:decorative xmlns:adec="http://schemas.microsoft.com/office/drawing/2017/decorative" val="1"/>
              </a:ext>
            </a:extLst>
          </p:cNvPr>
          <p:cNvCxnSpPr>
            <a:cxnSpLocks/>
          </p:cNvCxnSpPr>
          <p:nvPr/>
        </p:nvCxnSpPr>
        <p:spPr>
          <a:xfrm>
            <a:off x="6441383" y="2509333"/>
            <a:ext cx="4608000" cy="0"/>
          </a:xfrm>
          <a:prstGeom prst="line">
            <a:avLst/>
          </a:prstGeom>
          <a:ln w="9525">
            <a:solidFill>
              <a:schemeClr val="tx1">
                <a:alpha val="51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5" name="Group 24" descr="Description of generative AI">
            <a:extLst>
              <a:ext uri="{FF2B5EF4-FFF2-40B4-BE49-F238E27FC236}">
                <a16:creationId xmlns:a16="http://schemas.microsoft.com/office/drawing/2014/main" id="{AE057E3D-A2DC-BA9E-0EC4-4D108C92556C}"/>
              </a:ext>
            </a:extLst>
          </p:cNvPr>
          <p:cNvGrpSpPr/>
          <p:nvPr/>
        </p:nvGrpSpPr>
        <p:grpSpPr>
          <a:xfrm>
            <a:off x="6443777" y="4962293"/>
            <a:ext cx="4608000" cy="1199995"/>
            <a:chOff x="6443777" y="4962293"/>
            <a:chExt cx="4608000" cy="1199995"/>
          </a:xfrm>
        </p:grpSpPr>
        <p:sp>
          <p:nvSpPr>
            <p:cNvPr id="5" name="Rounded Rectangle 4">
              <a:extLst>
                <a:ext uri="{FF2B5EF4-FFF2-40B4-BE49-F238E27FC236}">
                  <a16:creationId xmlns:a16="http://schemas.microsoft.com/office/drawing/2014/main" id="{64904998-E121-0C1A-7E73-0A22CE74C6A3}"/>
                </a:ext>
              </a:extLst>
            </p:cNvPr>
            <p:cNvSpPr/>
            <p:nvPr/>
          </p:nvSpPr>
          <p:spPr bwMode="auto">
            <a:xfrm>
              <a:off x="6443777" y="4962293"/>
              <a:ext cx="4608000" cy="1199995"/>
            </a:xfrm>
            <a:prstGeom prst="roundRect">
              <a:avLst>
                <a:gd name="adj" fmla="val 10260"/>
              </a:avLst>
            </a:pr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7" name="Text Placeholder 7">
              <a:extLst>
                <a:ext uri="{FF2B5EF4-FFF2-40B4-BE49-F238E27FC236}">
                  <a16:creationId xmlns:a16="http://schemas.microsoft.com/office/drawing/2014/main" id="{1645C5E7-44C1-A652-80A4-990117B82ACC}"/>
                </a:ext>
                <a:ext uri="{C183D7F6-B498-43B3-948B-1728B52AA6E4}">
                  <adec:decorative xmlns:adec="http://schemas.microsoft.com/office/drawing/2017/decorative" val="0"/>
                </a:ext>
              </a:extLst>
            </p:cNvPr>
            <p:cNvSpPr txBox="1">
              <a:spLocks/>
            </p:cNvSpPr>
            <p:nvPr/>
          </p:nvSpPr>
          <p:spPr>
            <a:xfrm>
              <a:off x="6510913" y="5081389"/>
              <a:ext cx="4480861" cy="961802"/>
            </a:xfrm>
            <a:prstGeom prst="rect">
              <a:avLst/>
            </a:prstGeom>
          </p:spPr>
          <p:txBody>
            <a:bodyPr wrap="square" lIns="91440" tIns="45720" rIns="91440" bIns="45720" anchor="t">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200" b="1" i="0" u="none" strike="noStrike" kern="1200" cap="none" spc="0" normalizeH="0" baseline="0" noProof="0">
                  <a:ln>
                    <a:noFill/>
                  </a:ln>
                  <a:solidFill>
                    <a:schemeClr val="bg1"/>
                  </a:solidFill>
                  <a:effectLst/>
                  <a:uLnTx/>
                  <a:uFillTx/>
                  <a:latin typeface="Segoe UI Semibold"/>
                  <a:ea typeface="+mn-ea"/>
                  <a:cs typeface="Segoe UI Semibold"/>
                </a:rPr>
                <a:t>2021</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solidFill>
                    <a:schemeClr val="accent5">
                      <a:lumMod val="75000"/>
                    </a:schemeClr>
                  </a:solidFill>
                  <a:effectLst/>
                  <a:uLnTx/>
                  <a:uFillTx/>
                  <a:latin typeface="Segoe UI Semibold" panose="020B0502040204020203" pitchFamily="34" charset="0"/>
                  <a:ea typeface="+mn-ea"/>
                  <a:cs typeface="Segoe UI Semibold" panose="020B0502040204020203" pitchFamily="34" charset="0"/>
                </a:rPr>
                <a:t>Generative AI</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chemeClr val="bg1"/>
                  </a:solidFill>
                  <a:effectLst/>
                  <a:uLnTx/>
                  <a:uFillTx/>
                  <a:latin typeface="Segoe UI"/>
                  <a:ea typeface="+mn-ea"/>
                  <a:cs typeface="+mn-cs"/>
                </a:rPr>
                <a:t>create new written, visual, and auditory content given prompts or existing data.</a:t>
              </a:r>
            </a:p>
          </p:txBody>
        </p:sp>
      </p:grpSp>
    </p:spTree>
    <p:extLst>
      <p:ext uri="{BB962C8B-B14F-4D97-AF65-F5344CB8AC3E}">
        <p14:creationId xmlns:p14="http://schemas.microsoft.com/office/powerpoint/2010/main" val="3816655907"/>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Заголовок 15">
            <a:extLst>
              <a:ext uri="{FF2B5EF4-FFF2-40B4-BE49-F238E27FC236}">
                <a16:creationId xmlns:a16="http://schemas.microsoft.com/office/drawing/2014/main" id="{A4E42B66-46C3-9F1D-AB05-98CD3F67E9FD}"/>
              </a:ext>
            </a:extLst>
          </p:cNvPr>
          <p:cNvSpPr>
            <a:spLocks noGrp="1"/>
          </p:cNvSpPr>
          <p:nvPr>
            <p:ph type="title"/>
          </p:nvPr>
        </p:nvSpPr>
        <p:spPr>
          <a:xfrm>
            <a:off x="2009110" y="457200"/>
            <a:ext cx="11018520" cy="553998"/>
          </a:xfrm>
        </p:spPr>
        <p:txBody>
          <a:bodyPr/>
          <a:lstStyle/>
          <a:p>
            <a:r>
              <a:rPr lang="en-CA" b="1">
                <a:gradFill flip="none" rotWithShape="1">
                  <a:gsLst>
                    <a:gs pos="80000">
                      <a:srgbClr val="49C5B1"/>
                    </a:gs>
                    <a:gs pos="0">
                      <a:srgbClr val="8DC8E8"/>
                    </a:gs>
                  </a:gsLst>
                  <a:path path="circle">
                    <a:fillToRect l="100000" t="100000"/>
                  </a:path>
                  <a:tileRect r="-100000" b="-100000"/>
                </a:gradFill>
                <a:latin typeface="Segoe UI Semibold" panose="020B0502040204020203" pitchFamily="34" charset="0"/>
              </a:rPr>
              <a:t>Microsoft Fabric</a:t>
            </a:r>
            <a:endParaRPr lang="uk-UA" b="1">
              <a:gradFill flip="none" rotWithShape="1">
                <a:gsLst>
                  <a:gs pos="80000">
                    <a:srgbClr val="49C5B1"/>
                  </a:gs>
                  <a:gs pos="0">
                    <a:srgbClr val="8DC8E8"/>
                  </a:gs>
                </a:gsLst>
                <a:path path="circle">
                  <a:fillToRect l="100000" t="100000"/>
                </a:path>
                <a:tileRect r="-100000" b="-100000"/>
              </a:gradFill>
              <a:latin typeface="Segoe UI Semibold" panose="020B0502040204020203" pitchFamily="34" charset="0"/>
            </a:endParaRPr>
          </a:p>
        </p:txBody>
      </p:sp>
      <p:sp>
        <p:nvSpPr>
          <p:cNvPr id="17" name="Текст 16">
            <a:extLst>
              <a:ext uri="{FF2B5EF4-FFF2-40B4-BE49-F238E27FC236}">
                <a16:creationId xmlns:a16="http://schemas.microsoft.com/office/drawing/2014/main" id="{FEA54717-EDFC-5BE9-29DB-0F566B70662D}"/>
              </a:ext>
            </a:extLst>
          </p:cNvPr>
          <p:cNvSpPr>
            <a:spLocks noGrp="1"/>
          </p:cNvSpPr>
          <p:nvPr>
            <p:ph type="body" sz="quarter" idx="10"/>
          </p:nvPr>
        </p:nvSpPr>
        <p:spPr>
          <a:xfrm>
            <a:off x="2009069" y="986584"/>
            <a:ext cx="11018520" cy="430887"/>
          </a:xfrm>
        </p:spPr>
        <p:txBody>
          <a:bodyPr anchor="ctr"/>
          <a:lstStyle/>
          <a:p>
            <a:r>
              <a:rPr kumimoji="0" lang="en-US" sz="2800" b="0" i="0" u="none" strike="noStrike" kern="1200" cap="none" spc="0" normalizeH="0" baseline="0" noProof="0">
                <a:ln>
                  <a:noFill/>
                </a:ln>
                <a:effectLst/>
                <a:uLnTx/>
                <a:uFillTx/>
                <a:ea typeface="+mn-ea"/>
                <a:cs typeface="Segoe UI" panose="020B0502040204020203" pitchFamily="34" charset="0"/>
              </a:rPr>
              <a:t>Unified data platform for the era of AI</a:t>
            </a:r>
            <a:endParaRPr lang="uk-UA"/>
          </a:p>
        </p:txBody>
      </p:sp>
      <p:sp>
        <p:nvSpPr>
          <p:cNvPr id="3" name="Rounded Rectangle 38">
            <a:extLst>
              <a:ext uri="{FF2B5EF4-FFF2-40B4-BE49-F238E27FC236}">
                <a16:creationId xmlns:a16="http://schemas.microsoft.com/office/drawing/2014/main" id="{5A399B19-2103-035A-D669-B4AD6549659D}"/>
              </a:ext>
            </a:extLst>
          </p:cNvPr>
          <p:cNvSpPr/>
          <p:nvPr/>
        </p:nvSpPr>
        <p:spPr bwMode="auto">
          <a:xfrm>
            <a:off x="473147" y="1946856"/>
            <a:ext cx="11240630" cy="4229810"/>
          </a:xfrm>
          <a:prstGeom prst="roundRect">
            <a:avLst>
              <a:gd name="adj" fmla="val 3641"/>
            </a:avLst>
          </a:prstGeom>
          <a:ln w="19050" cap="rnd">
            <a:gradFill flip="none" rotWithShape="1">
              <a:gsLst>
                <a:gs pos="80000">
                  <a:srgbClr val="399A91"/>
                </a:gs>
                <a:gs pos="0">
                  <a:srgbClr val="0078D4"/>
                </a:gs>
              </a:gsLst>
              <a:path path="circle">
                <a:fillToRect l="100000" t="100000"/>
              </a:path>
              <a:tileRect r="-100000" b="-100000"/>
            </a:gradFill>
            <a:headEnd type="arrow" w="lg" len="sm"/>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74138">
                    <a:srgbClr val="FFFFFF"/>
                  </a:gs>
                  <a:gs pos="55000">
                    <a:srgbClr val="FFFFFF"/>
                  </a:gs>
                </a:gsLst>
                <a:path path="circle">
                  <a:fillToRect l="100000" t="100000"/>
                </a:path>
              </a:gradFill>
              <a:effectLst/>
              <a:uLnTx/>
              <a:uFillTx/>
              <a:latin typeface="Segoe UI Semibold"/>
              <a:ea typeface="+mn-ea"/>
              <a:cs typeface="Segoe UI" pitchFamily="34" charset="0"/>
            </a:endParaRPr>
          </a:p>
        </p:txBody>
      </p:sp>
      <p:sp>
        <p:nvSpPr>
          <p:cNvPr id="26" name="Rounded Rectangle 10">
            <a:extLst>
              <a:ext uri="{FF2B5EF4-FFF2-40B4-BE49-F238E27FC236}">
                <a16:creationId xmlns:a16="http://schemas.microsoft.com/office/drawing/2014/main" id="{769B8EFD-8E08-5DF3-0745-F022D5EBD1CE}"/>
              </a:ext>
              <a:ext uri="{C183D7F6-B498-43B3-948B-1728B52AA6E4}">
                <adec:decorative xmlns:adec="http://schemas.microsoft.com/office/drawing/2017/decorative" val="1"/>
              </a:ext>
            </a:extLst>
          </p:cNvPr>
          <p:cNvSpPr/>
          <p:nvPr/>
        </p:nvSpPr>
        <p:spPr bwMode="auto">
          <a:xfrm>
            <a:off x="2539294" y="2222108"/>
            <a:ext cx="1673352" cy="1334401"/>
          </a:xfrm>
          <a:prstGeom prst="roundRect">
            <a:avLst>
              <a:gd name="adj" fmla="val 5399"/>
            </a:avLst>
          </a:prstGeom>
          <a:solidFill>
            <a:schemeClr val="bg1">
              <a:lumMod val="8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36" name="Picture 35">
            <a:extLst>
              <a:ext uri="{FF2B5EF4-FFF2-40B4-BE49-F238E27FC236}">
                <a16:creationId xmlns:a16="http://schemas.microsoft.com/office/drawing/2014/main" id="{06BBAD8D-4CBC-613B-9398-EEA24A485A35}"/>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3168760" y="2379067"/>
            <a:ext cx="414420" cy="395648"/>
          </a:xfrm>
          <a:prstGeom prst="rect">
            <a:avLst/>
          </a:prstGeom>
        </p:spPr>
      </p:pic>
      <p:sp>
        <p:nvSpPr>
          <p:cNvPr id="37" name="Text Placeholder 2">
            <a:extLst>
              <a:ext uri="{FF2B5EF4-FFF2-40B4-BE49-F238E27FC236}">
                <a16:creationId xmlns:a16="http://schemas.microsoft.com/office/drawing/2014/main" id="{07E13513-0D05-55BE-3354-8BB24B3E5E6E}"/>
              </a:ext>
            </a:extLst>
          </p:cNvPr>
          <p:cNvSpPr txBox="1">
            <a:spLocks/>
          </p:cNvSpPr>
          <p:nvPr/>
        </p:nvSpPr>
        <p:spPr>
          <a:xfrm>
            <a:off x="2699801" y="2920946"/>
            <a:ext cx="1352338" cy="492443"/>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Data </a:t>
            </a:r>
            <a:b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b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Engineering</a:t>
            </a:r>
          </a:p>
        </p:txBody>
      </p:sp>
      <p:sp>
        <p:nvSpPr>
          <p:cNvPr id="28" name="Rounded Rectangle 14">
            <a:extLst>
              <a:ext uri="{FF2B5EF4-FFF2-40B4-BE49-F238E27FC236}">
                <a16:creationId xmlns:a16="http://schemas.microsoft.com/office/drawing/2014/main" id="{F498BC19-FFA7-20C8-8928-13DA13D94B47}"/>
              </a:ext>
              <a:ext uri="{C183D7F6-B498-43B3-948B-1728B52AA6E4}">
                <adec:decorative xmlns:adec="http://schemas.microsoft.com/office/drawing/2017/decorative" val="1"/>
              </a:ext>
            </a:extLst>
          </p:cNvPr>
          <p:cNvSpPr/>
          <p:nvPr/>
        </p:nvSpPr>
        <p:spPr bwMode="auto">
          <a:xfrm>
            <a:off x="4352649" y="2222108"/>
            <a:ext cx="1673352" cy="1334401"/>
          </a:xfrm>
          <a:prstGeom prst="roundRect">
            <a:avLst>
              <a:gd name="adj" fmla="val 5399"/>
            </a:avLst>
          </a:prstGeom>
          <a:solidFill>
            <a:schemeClr val="bg1">
              <a:lumMod val="8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38" name="Picture 37">
            <a:extLst>
              <a:ext uri="{FF2B5EF4-FFF2-40B4-BE49-F238E27FC236}">
                <a16:creationId xmlns:a16="http://schemas.microsoft.com/office/drawing/2014/main" id="{06A56D6F-06C2-A97B-DA5D-F0B929464DDB}"/>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4997959" y="2394193"/>
            <a:ext cx="382732" cy="365396"/>
          </a:xfrm>
          <a:prstGeom prst="rect">
            <a:avLst/>
          </a:prstGeom>
        </p:spPr>
      </p:pic>
      <p:sp>
        <p:nvSpPr>
          <p:cNvPr id="39" name="Text Placeholder 2">
            <a:extLst>
              <a:ext uri="{FF2B5EF4-FFF2-40B4-BE49-F238E27FC236}">
                <a16:creationId xmlns:a16="http://schemas.microsoft.com/office/drawing/2014/main" id="{B78FFF86-63FF-B582-2EDB-089F4659CF4D}"/>
              </a:ext>
            </a:extLst>
          </p:cNvPr>
          <p:cNvSpPr txBox="1">
            <a:spLocks/>
          </p:cNvSpPr>
          <p:nvPr/>
        </p:nvSpPr>
        <p:spPr>
          <a:xfrm>
            <a:off x="4571053" y="2920946"/>
            <a:ext cx="1236544" cy="492443"/>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Data </a:t>
            </a:r>
            <a:b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b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Warehouse</a:t>
            </a:r>
          </a:p>
        </p:txBody>
      </p:sp>
      <p:sp>
        <p:nvSpPr>
          <p:cNvPr id="30" name="Rounded Rectangle 18">
            <a:extLst>
              <a:ext uri="{FF2B5EF4-FFF2-40B4-BE49-F238E27FC236}">
                <a16:creationId xmlns:a16="http://schemas.microsoft.com/office/drawing/2014/main" id="{7AFA699B-FC9B-FC47-C7FD-EEC20FEF1B16}"/>
              </a:ext>
              <a:ext uri="{C183D7F6-B498-43B3-948B-1728B52AA6E4}">
                <adec:decorative xmlns:adec="http://schemas.microsoft.com/office/drawing/2017/decorative" val="1"/>
              </a:ext>
            </a:extLst>
          </p:cNvPr>
          <p:cNvSpPr/>
          <p:nvPr/>
        </p:nvSpPr>
        <p:spPr bwMode="auto">
          <a:xfrm>
            <a:off x="6166004" y="2222108"/>
            <a:ext cx="1673352" cy="1334401"/>
          </a:xfrm>
          <a:prstGeom prst="roundRect">
            <a:avLst>
              <a:gd name="adj" fmla="val 5399"/>
            </a:avLst>
          </a:prstGeom>
          <a:solidFill>
            <a:schemeClr val="bg1">
              <a:lumMod val="8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40" name="Picture 39">
            <a:extLst>
              <a:ext uri="{FF2B5EF4-FFF2-40B4-BE49-F238E27FC236}">
                <a16:creationId xmlns:a16="http://schemas.microsoft.com/office/drawing/2014/main" id="{F46E80E7-5EAF-0DAE-4EAF-6E64432D7DA7}"/>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6800482" y="2383852"/>
            <a:ext cx="404397" cy="386078"/>
          </a:xfrm>
          <a:prstGeom prst="rect">
            <a:avLst/>
          </a:prstGeom>
        </p:spPr>
      </p:pic>
      <p:sp>
        <p:nvSpPr>
          <p:cNvPr id="41" name="Text Placeholder 2">
            <a:extLst>
              <a:ext uri="{FF2B5EF4-FFF2-40B4-BE49-F238E27FC236}">
                <a16:creationId xmlns:a16="http://schemas.microsoft.com/office/drawing/2014/main" id="{1FB1F865-B56E-478C-872B-ED9873AEFE0A}"/>
              </a:ext>
            </a:extLst>
          </p:cNvPr>
          <p:cNvSpPr txBox="1">
            <a:spLocks/>
          </p:cNvSpPr>
          <p:nvPr/>
        </p:nvSpPr>
        <p:spPr>
          <a:xfrm>
            <a:off x="6483521" y="2920946"/>
            <a:ext cx="1038318" cy="492443"/>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Data </a:t>
            </a:r>
            <a:b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b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Science</a:t>
            </a:r>
          </a:p>
        </p:txBody>
      </p:sp>
      <p:sp>
        <p:nvSpPr>
          <p:cNvPr id="32" name="Rounded Rectangle 22">
            <a:extLst>
              <a:ext uri="{FF2B5EF4-FFF2-40B4-BE49-F238E27FC236}">
                <a16:creationId xmlns:a16="http://schemas.microsoft.com/office/drawing/2014/main" id="{664D21CA-6454-0CF5-0F34-72451FEC20D4}"/>
              </a:ext>
              <a:ext uri="{C183D7F6-B498-43B3-948B-1728B52AA6E4}">
                <adec:decorative xmlns:adec="http://schemas.microsoft.com/office/drawing/2017/decorative" val="1"/>
              </a:ext>
            </a:extLst>
          </p:cNvPr>
          <p:cNvSpPr/>
          <p:nvPr/>
        </p:nvSpPr>
        <p:spPr bwMode="auto">
          <a:xfrm>
            <a:off x="7979359" y="2222108"/>
            <a:ext cx="1673352" cy="1334401"/>
          </a:xfrm>
          <a:prstGeom prst="roundRect">
            <a:avLst>
              <a:gd name="adj" fmla="val 5399"/>
            </a:avLst>
          </a:prstGeom>
          <a:solidFill>
            <a:schemeClr val="bg1">
              <a:lumMod val="8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46" name="Picture 45">
            <a:extLst>
              <a:ext uri="{FF2B5EF4-FFF2-40B4-BE49-F238E27FC236}">
                <a16:creationId xmlns:a16="http://schemas.microsoft.com/office/drawing/2014/main" id="{FCDEECA5-81BA-E4CB-AE53-90B4466DCC3C}"/>
              </a:ext>
              <a:ext uri="{C183D7F6-B498-43B3-948B-1728B52AA6E4}">
                <adec:decorative xmlns:adec="http://schemas.microsoft.com/office/drawing/2017/decorative" val="1"/>
              </a:ext>
            </a:extLst>
          </p:cNvPr>
          <p:cNvPicPr>
            <a:picLocks noChangeAspect="1"/>
          </p:cNvPicPr>
          <p:nvPr/>
        </p:nvPicPr>
        <p:blipFill>
          <a:blip r:embed="rId6"/>
          <a:srcRect/>
          <a:stretch/>
        </p:blipFill>
        <p:spPr>
          <a:xfrm>
            <a:off x="8616034" y="2385949"/>
            <a:ext cx="400003" cy="381885"/>
          </a:xfrm>
          <a:prstGeom prst="rect">
            <a:avLst/>
          </a:prstGeom>
        </p:spPr>
      </p:pic>
      <p:sp>
        <p:nvSpPr>
          <p:cNvPr id="47" name="Text Placeholder 2">
            <a:extLst>
              <a:ext uri="{FF2B5EF4-FFF2-40B4-BE49-F238E27FC236}">
                <a16:creationId xmlns:a16="http://schemas.microsoft.com/office/drawing/2014/main" id="{6F9CC6F8-DEE5-4EE7-2151-A495210DAE02}"/>
              </a:ext>
            </a:extLst>
          </p:cNvPr>
          <p:cNvSpPr txBox="1">
            <a:spLocks/>
          </p:cNvSpPr>
          <p:nvPr/>
        </p:nvSpPr>
        <p:spPr>
          <a:xfrm>
            <a:off x="8137625" y="2920946"/>
            <a:ext cx="1356820" cy="492443"/>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Real-Time Intelligence</a:t>
            </a:r>
          </a:p>
        </p:txBody>
      </p:sp>
      <p:sp>
        <p:nvSpPr>
          <p:cNvPr id="33" name="Rounded Rectangle 26">
            <a:extLst>
              <a:ext uri="{FF2B5EF4-FFF2-40B4-BE49-F238E27FC236}">
                <a16:creationId xmlns:a16="http://schemas.microsoft.com/office/drawing/2014/main" id="{E567190C-18FE-97F9-6B08-834888BF34A7}"/>
              </a:ext>
              <a:ext uri="{C183D7F6-B498-43B3-948B-1728B52AA6E4}">
                <adec:decorative xmlns:adec="http://schemas.microsoft.com/office/drawing/2017/decorative" val="1"/>
              </a:ext>
            </a:extLst>
          </p:cNvPr>
          <p:cNvSpPr/>
          <p:nvPr/>
        </p:nvSpPr>
        <p:spPr bwMode="auto">
          <a:xfrm>
            <a:off x="9792712" y="2222108"/>
            <a:ext cx="1673352" cy="1334401"/>
          </a:xfrm>
          <a:prstGeom prst="roundRect">
            <a:avLst>
              <a:gd name="adj" fmla="val 5399"/>
            </a:avLst>
          </a:prstGeom>
          <a:solidFill>
            <a:schemeClr val="bg1">
              <a:lumMod val="8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49" name="Graphic 48">
            <a:extLst>
              <a:ext uri="{FF2B5EF4-FFF2-40B4-BE49-F238E27FC236}">
                <a16:creationId xmlns:a16="http://schemas.microsoft.com/office/drawing/2014/main" id="{33E67D54-58E9-ABA2-7F7F-A4E100D342FD}"/>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75745" y="2335209"/>
            <a:ext cx="507287" cy="483365"/>
          </a:xfrm>
          <a:prstGeom prst="rect">
            <a:avLst/>
          </a:prstGeom>
        </p:spPr>
      </p:pic>
      <p:sp>
        <p:nvSpPr>
          <p:cNvPr id="54" name="Text Placeholder 2">
            <a:extLst>
              <a:ext uri="{FF2B5EF4-FFF2-40B4-BE49-F238E27FC236}">
                <a16:creationId xmlns:a16="http://schemas.microsoft.com/office/drawing/2014/main" id="{029D5E4E-4579-D185-ABF6-74F1FFC69DC7}"/>
              </a:ext>
            </a:extLst>
          </p:cNvPr>
          <p:cNvSpPr txBox="1">
            <a:spLocks/>
          </p:cNvSpPr>
          <p:nvPr/>
        </p:nvSpPr>
        <p:spPr>
          <a:xfrm>
            <a:off x="10124719" y="3044057"/>
            <a:ext cx="1009338" cy="246221"/>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Power BI</a:t>
            </a:r>
          </a:p>
        </p:txBody>
      </p:sp>
      <p:sp>
        <p:nvSpPr>
          <p:cNvPr id="14" name="Rounded Rectangle 6">
            <a:extLst>
              <a:ext uri="{FF2B5EF4-FFF2-40B4-BE49-F238E27FC236}">
                <a16:creationId xmlns:a16="http://schemas.microsoft.com/office/drawing/2014/main" id="{4E058AAD-0914-B405-91C4-1EB2D2405E6D}"/>
              </a:ext>
              <a:ext uri="{C183D7F6-B498-43B3-948B-1728B52AA6E4}">
                <adec:decorative xmlns:adec="http://schemas.microsoft.com/office/drawing/2017/decorative" val="1"/>
              </a:ext>
            </a:extLst>
          </p:cNvPr>
          <p:cNvSpPr/>
          <p:nvPr/>
        </p:nvSpPr>
        <p:spPr bwMode="auto">
          <a:xfrm>
            <a:off x="725939" y="2222108"/>
            <a:ext cx="1673352" cy="1334401"/>
          </a:xfrm>
          <a:prstGeom prst="roundRect">
            <a:avLst>
              <a:gd name="adj" fmla="val 5399"/>
            </a:avLst>
          </a:prstGeom>
          <a:solidFill>
            <a:schemeClr val="bg1">
              <a:lumMod val="8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4" name="Text Placeholder 2">
            <a:extLst>
              <a:ext uri="{FF2B5EF4-FFF2-40B4-BE49-F238E27FC236}">
                <a16:creationId xmlns:a16="http://schemas.microsoft.com/office/drawing/2014/main" id="{B357B3E8-7B6C-3166-CA4A-4958C52C9EF1}"/>
              </a:ext>
            </a:extLst>
          </p:cNvPr>
          <p:cNvSpPr txBox="1">
            <a:spLocks/>
          </p:cNvSpPr>
          <p:nvPr/>
        </p:nvSpPr>
        <p:spPr>
          <a:xfrm>
            <a:off x="1116578" y="2920946"/>
            <a:ext cx="892075" cy="492443"/>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Data Factory</a:t>
            </a:r>
          </a:p>
        </p:txBody>
      </p:sp>
      <p:pic>
        <p:nvPicPr>
          <p:cNvPr id="55" name="Picture 54">
            <a:extLst>
              <a:ext uri="{FF2B5EF4-FFF2-40B4-BE49-F238E27FC236}">
                <a16:creationId xmlns:a16="http://schemas.microsoft.com/office/drawing/2014/main" id="{9ABD1BCB-F58D-EB54-4F6F-87072F34F22E}"/>
              </a:ext>
              <a:ext uri="{C183D7F6-B498-43B3-948B-1728B52AA6E4}">
                <adec:decorative xmlns:adec="http://schemas.microsoft.com/office/drawing/2017/decorative" val="1"/>
              </a:ext>
            </a:extLst>
          </p:cNvPr>
          <p:cNvPicPr>
            <a:picLocks noChangeAspect="1"/>
          </p:cNvPicPr>
          <p:nvPr/>
        </p:nvPicPr>
        <p:blipFill>
          <a:blip r:embed="rId9"/>
          <a:srcRect/>
          <a:stretch/>
        </p:blipFill>
        <p:spPr>
          <a:xfrm>
            <a:off x="1364415" y="2387668"/>
            <a:ext cx="396401" cy="378446"/>
          </a:xfrm>
          <a:prstGeom prst="rect">
            <a:avLst/>
          </a:prstGeom>
        </p:spPr>
      </p:pic>
      <p:sp>
        <p:nvSpPr>
          <p:cNvPr id="56" name="Rounded Rectangle 32">
            <a:extLst>
              <a:ext uri="{FF2B5EF4-FFF2-40B4-BE49-F238E27FC236}">
                <a16:creationId xmlns:a16="http://schemas.microsoft.com/office/drawing/2014/main" id="{DD52E38A-7F1F-E118-EC9A-549A1C5C4167}"/>
              </a:ext>
              <a:ext uri="{C183D7F6-B498-43B3-948B-1728B52AA6E4}">
                <adec:decorative xmlns:adec="http://schemas.microsoft.com/office/drawing/2017/decorative" val="1"/>
              </a:ext>
            </a:extLst>
          </p:cNvPr>
          <p:cNvSpPr/>
          <p:nvPr/>
        </p:nvSpPr>
        <p:spPr bwMode="auto">
          <a:xfrm>
            <a:off x="725937" y="4470377"/>
            <a:ext cx="10728448" cy="640080"/>
          </a:xfrm>
          <a:prstGeom prst="roundRect">
            <a:avLst>
              <a:gd name="adj" fmla="val 3999"/>
            </a:avLst>
          </a:prstGeom>
          <a:solidFill>
            <a:schemeClr val="bg1">
              <a:lumMod val="9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7" name="Rounded Rectangle 30">
            <a:extLst>
              <a:ext uri="{FF2B5EF4-FFF2-40B4-BE49-F238E27FC236}">
                <a16:creationId xmlns:a16="http://schemas.microsoft.com/office/drawing/2014/main" id="{D80D8E50-7778-8E16-8E2B-DD5B3F1C2F8C}"/>
              </a:ext>
              <a:ext uri="{C183D7F6-B498-43B3-948B-1728B52AA6E4}">
                <adec:decorative xmlns:adec="http://schemas.microsoft.com/office/drawing/2017/decorative" val="1"/>
              </a:ext>
            </a:extLst>
          </p:cNvPr>
          <p:cNvSpPr/>
          <p:nvPr/>
        </p:nvSpPr>
        <p:spPr bwMode="auto">
          <a:xfrm>
            <a:off x="725939" y="3693403"/>
            <a:ext cx="10740125" cy="640080"/>
          </a:xfrm>
          <a:prstGeom prst="roundRect">
            <a:avLst>
              <a:gd name="adj" fmla="val 3999"/>
            </a:avLst>
          </a:prstGeom>
          <a:solidFill>
            <a:schemeClr val="bg1">
              <a:lumMod val="9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58" name="Picture 57" descr="OneLake Logo">
            <a:extLst>
              <a:ext uri="{FF2B5EF4-FFF2-40B4-BE49-F238E27FC236}">
                <a16:creationId xmlns:a16="http://schemas.microsoft.com/office/drawing/2014/main" id="{86BEF3B2-3639-5120-8E68-050D8281C6C7}"/>
              </a:ext>
            </a:extLst>
          </p:cNvPr>
          <p:cNvPicPr>
            <a:picLocks noChangeAspect="1"/>
          </p:cNvPicPr>
          <p:nvPr/>
        </p:nvPicPr>
        <p:blipFill>
          <a:blip r:embed="rId10"/>
          <a:srcRect/>
          <a:stretch/>
        </p:blipFill>
        <p:spPr>
          <a:xfrm>
            <a:off x="4933879" y="4581329"/>
            <a:ext cx="417359" cy="418176"/>
          </a:xfrm>
          <a:prstGeom prst="rect">
            <a:avLst/>
          </a:prstGeom>
          <a:noFill/>
        </p:spPr>
      </p:pic>
      <p:sp>
        <p:nvSpPr>
          <p:cNvPr id="59" name="Text Placeholder 2">
            <a:extLst>
              <a:ext uri="{FF2B5EF4-FFF2-40B4-BE49-F238E27FC236}">
                <a16:creationId xmlns:a16="http://schemas.microsoft.com/office/drawing/2014/main" id="{567034A8-4627-D796-71E1-51C4D3AF51D2}"/>
              </a:ext>
            </a:extLst>
          </p:cNvPr>
          <p:cNvSpPr txBox="1">
            <a:spLocks/>
          </p:cNvSpPr>
          <p:nvPr/>
        </p:nvSpPr>
        <p:spPr>
          <a:xfrm>
            <a:off x="5484278" y="4644560"/>
            <a:ext cx="2099035" cy="291715"/>
          </a:xfrm>
          <a:prstGeom prst="rect">
            <a:avLst/>
          </a:prstGeom>
          <a:noFill/>
        </p:spPr>
        <p:txBody>
          <a:bodyPr anchor="ctr"/>
          <a:lstStyle>
            <a:defPPr>
              <a:defRPr lang="en-US"/>
            </a:defPPr>
            <a:lvl1pPr marR="0" indent="0" defTabSz="932742" fontAlgn="auto">
              <a:lnSpc>
                <a:spcPct val="100000"/>
              </a:lnSpc>
              <a:spcBef>
                <a:spcPct val="0"/>
              </a:spcBef>
              <a:spcAft>
                <a:spcPts val="0"/>
              </a:spcAft>
              <a:buClrTx/>
              <a:buSzTx/>
              <a:buFont typeface="Wingdings" panose="05000000000000000000" pitchFamily="2" charset="2"/>
              <a:buNone/>
              <a:tabLst/>
              <a:defRPr sz="1800" spc="0" baseline="0">
                <a:ln w="3175">
                  <a:noFill/>
                </a:ln>
                <a:gradFill flip="none" rotWithShape="1">
                  <a:gsLst>
                    <a:gs pos="80000">
                      <a:srgbClr val="49C5B1"/>
                    </a:gs>
                    <a:gs pos="0">
                      <a:srgbClr val="8DC8E8"/>
                    </a:gs>
                  </a:gsLst>
                  <a:path path="circle">
                    <a:fillToRect l="100000" t="100000"/>
                  </a:path>
                  <a:tileRect r="-100000" b="-10000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sz="1800" b="1" i="0" u="none" strike="noStrike" kern="1200" cap="none" spc="0" normalizeH="0" baseline="0" noProof="0" err="1">
                <a:ln w="3175">
                  <a:noFill/>
                </a:ln>
                <a:gradFill flip="none" rotWithShape="1">
                  <a:gsLst>
                    <a:gs pos="80000">
                      <a:srgbClr val="49C5B1"/>
                    </a:gs>
                    <a:gs pos="0">
                      <a:srgbClr val="8DC8E8"/>
                    </a:gs>
                  </a:gsLst>
                  <a:path path="circle">
                    <a:fillToRect l="100000" t="100000"/>
                  </a:path>
                  <a:tileRect r="-100000" b="-100000"/>
                </a:gradFill>
                <a:effectLst/>
                <a:uLnTx/>
                <a:uFillTx/>
                <a:latin typeface="Segoe UI"/>
                <a:ea typeface="+mn-ea"/>
                <a:cs typeface="Segoe UI" panose="020B0502040204020203" pitchFamily="34" charset="0"/>
              </a:rPr>
              <a:t>OneLake</a:t>
            </a:r>
            <a:endParaRPr kumimoji="0" lang="en-US" sz="1800" b="1" i="0" u="none" strike="noStrike" kern="1200" cap="none" spc="0" normalizeH="0" baseline="0" noProof="0">
              <a:ln w="3175">
                <a:noFill/>
              </a:ln>
              <a:gradFill flip="none" rotWithShape="1">
                <a:gsLst>
                  <a:gs pos="80000">
                    <a:srgbClr val="49C5B1"/>
                  </a:gs>
                  <a:gs pos="0">
                    <a:srgbClr val="8DC8E8"/>
                  </a:gs>
                </a:gsLst>
                <a:path path="circle">
                  <a:fillToRect l="100000" t="100000"/>
                </a:path>
                <a:tileRect r="-100000" b="-100000"/>
              </a:gradFill>
              <a:effectLst/>
              <a:uLnTx/>
              <a:uFillTx/>
              <a:latin typeface="Segoe UI"/>
              <a:ea typeface="+mn-ea"/>
              <a:cs typeface="Segoe UI" panose="020B0502040204020203" pitchFamily="34" charset="0"/>
            </a:endParaRPr>
          </a:p>
        </p:txBody>
      </p:sp>
      <p:sp>
        <p:nvSpPr>
          <p:cNvPr id="60" name="Rounded Rectangle 32">
            <a:extLst>
              <a:ext uri="{FF2B5EF4-FFF2-40B4-BE49-F238E27FC236}">
                <a16:creationId xmlns:a16="http://schemas.microsoft.com/office/drawing/2014/main" id="{DF81B254-52D8-F085-EC92-E098B7693721}"/>
              </a:ext>
              <a:ext uri="{C183D7F6-B498-43B3-948B-1728B52AA6E4}">
                <adec:decorative xmlns:adec="http://schemas.microsoft.com/office/drawing/2017/decorative" val="1"/>
              </a:ext>
            </a:extLst>
          </p:cNvPr>
          <p:cNvSpPr/>
          <p:nvPr/>
        </p:nvSpPr>
        <p:spPr bwMode="auto">
          <a:xfrm>
            <a:off x="725937" y="5247352"/>
            <a:ext cx="10740127" cy="640080"/>
          </a:xfrm>
          <a:prstGeom prst="roundRect">
            <a:avLst>
              <a:gd name="adj" fmla="val 3999"/>
            </a:avLst>
          </a:prstGeom>
          <a:solidFill>
            <a:schemeClr val="bg1">
              <a:lumMod val="95000"/>
            </a:schemeClr>
          </a:solidFill>
          <a:ln w="12700" cap="rnd">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1" name="Text Placeholder 2">
            <a:extLst>
              <a:ext uri="{FF2B5EF4-FFF2-40B4-BE49-F238E27FC236}">
                <a16:creationId xmlns:a16="http://schemas.microsoft.com/office/drawing/2014/main" id="{89FA9C40-8FC4-4682-BE49-3EB122EBF50A}"/>
              </a:ext>
            </a:extLst>
          </p:cNvPr>
          <p:cNvSpPr txBox="1">
            <a:spLocks/>
          </p:cNvSpPr>
          <p:nvPr/>
        </p:nvSpPr>
        <p:spPr>
          <a:xfrm>
            <a:off x="5492670" y="5434991"/>
            <a:ext cx="2099035" cy="264802"/>
          </a:xfrm>
          <a:prstGeom prst="rect">
            <a:avLst/>
          </a:prstGeom>
          <a:noFill/>
        </p:spPr>
        <p:txBody>
          <a:bodyPr anchor="ctr"/>
          <a:lstStyle>
            <a:defPPr>
              <a:defRPr lang="en-US"/>
            </a:defPPr>
            <a:lvl1pPr marR="0" indent="0" defTabSz="932742" fontAlgn="auto">
              <a:lnSpc>
                <a:spcPct val="100000"/>
              </a:lnSpc>
              <a:spcBef>
                <a:spcPct val="0"/>
              </a:spcBef>
              <a:spcAft>
                <a:spcPts val="0"/>
              </a:spcAft>
              <a:buClrTx/>
              <a:buSzTx/>
              <a:buFont typeface="Wingdings" panose="05000000000000000000" pitchFamily="2" charset="2"/>
              <a:buNone/>
              <a:tabLst/>
              <a:defRPr sz="1800" spc="0" baseline="0">
                <a:ln w="3175">
                  <a:noFill/>
                </a:ln>
                <a:gradFill flip="none" rotWithShape="1">
                  <a:gsLst>
                    <a:gs pos="80000">
                      <a:srgbClr val="49C5B1"/>
                    </a:gs>
                    <a:gs pos="0">
                      <a:srgbClr val="8DC8E8"/>
                    </a:gs>
                  </a:gsLst>
                  <a:path path="circle">
                    <a:fillToRect l="100000" t="100000"/>
                  </a:path>
                  <a:tileRect r="-100000" b="-10000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sz="1800" b="1" i="0" u="none" strike="noStrike" kern="1200" cap="none" spc="0" normalizeH="0" baseline="0" noProof="0">
                <a:ln w="3175">
                  <a:noFill/>
                </a:ln>
                <a:gradFill flip="none" rotWithShape="1">
                  <a:gsLst>
                    <a:gs pos="80000">
                      <a:srgbClr val="49C5B1"/>
                    </a:gs>
                    <a:gs pos="0">
                      <a:srgbClr val="8DC8E8"/>
                    </a:gs>
                  </a:gsLst>
                  <a:path path="circle">
                    <a:fillToRect l="100000" t="100000"/>
                  </a:path>
                  <a:tileRect r="-100000" b="-100000"/>
                </a:gradFill>
                <a:effectLst/>
                <a:uLnTx/>
                <a:uFillTx/>
                <a:latin typeface="Segoe UI"/>
                <a:ea typeface="+mn-ea"/>
                <a:cs typeface="Segoe UI" panose="020B0502040204020203" pitchFamily="34" charset="0"/>
              </a:rPr>
              <a:t>Purview</a:t>
            </a:r>
          </a:p>
        </p:txBody>
      </p:sp>
      <p:pic>
        <p:nvPicPr>
          <p:cNvPr id="62" name="Picture 61">
            <a:extLst>
              <a:ext uri="{FF2B5EF4-FFF2-40B4-BE49-F238E27FC236}">
                <a16:creationId xmlns:a16="http://schemas.microsoft.com/office/drawing/2014/main" id="{251C999E-9136-B889-4F07-96A3E58A993C}"/>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4910934" y="5335769"/>
            <a:ext cx="463248" cy="463247"/>
          </a:xfrm>
          <a:prstGeom prst="rect">
            <a:avLst/>
          </a:prstGeom>
        </p:spPr>
      </p:pic>
      <p:sp>
        <p:nvSpPr>
          <p:cNvPr id="63" name="Text Placeholder 2">
            <a:extLst>
              <a:ext uri="{FF2B5EF4-FFF2-40B4-BE49-F238E27FC236}">
                <a16:creationId xmlns:a16="http://schemas.microsoft.com/office/drawing/2014/main" id="{6CB8B7BE-E2D6-ED43-A948-F52E9646D8A6}"/>
              </a:ext>
            </a:extLst>
          </p:cNvPr>
          <p:cNvSpPr txBox="1">
            <a:spLocks/>
          </p:cNvSpPr>
          <p:nvPr/>
        </p:nvSpPr>
        <p:spPr>
          <a:xfrm>
            <a:off x="5492874" y="3809758"/>
            <a:ext cx="2098551" cy="407371"/>
          </a:xfrm>
          <a:prstGeom prst="rect">
            <a:avLst/>
          </a:prstGeom>
          <a:noFill/>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sz="1800" b="1" i="0" u="none" strike="noStrike" kern="1200" cap="none" spc="0" normalizeH="0" baseline="0" noProof="0">
                <a:ln w="3175">
                  <a:noFill/>
                </a:ln>
                <a:gradFill flip="none" rotWithShape="1">
                  <a:gsLst>
                    <a:gs pos="80000">
                      <a:srgbClr val="49C5B1"/>
                    </a:gs>
                    <a:gs pos="0">
                      <a:srgbClr val="8DC8E8"/>
                    </a:gs>
                  </a:gsLst>
                  <a:path path="circle">
                    <a:fillToRect l="100000" t="100000"/>
                  </a:path>
                  <a:tileRect r="-100000" b="-100000"/>
                </a:gradFill>
                <a:effectLst/>
                <a:uLnTx/>
                <a:uFillTx/>
                <a:latin typeface="Segoe UI"/>
                <a:ea typeface="+mn-ea"/>
                <a:cs typeface="Segoe UI" panose="020B0502040204020203" pitchFamily="34" charset="0"/>
              </a:rPr>
              <a:t>AI</a:t>
            </a:r>
          </a:p>
        </p:txBody>
      </p:sp>
      <p:pic>
        <p:nvPicPr>
          <p:cNvPr id="64" name="Picture 63" descr="A rainbow colored logo on a black background&#10;&#10;Description automatically generated">
            <a:extLst>
              <a:ext uri="{FF2B5EF4-FFF2-40B4-BE49-F238E27FC236}">
                <a16:creationId xmlns:a16="http://schemas.microsoft.com/office/drawing/2014/main" id="{B4BFC820-3AC3-1778-6872-4035AF7FD3B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91929" y="3763088"/>
            <a:ext cx="501259" cy="500710"/>
          </a:xfrm>
          <a:prstGeom prst="rect">
            <a:avLst/>
          </a:prstGeom>
        </p:spPr>
      </p:pic>
      <p:pic>
        <p:nvPicPr>
          <p:cNvPr id="5" name="Picture 4" descr="Icon&#10;&#10;Description automatically generated">
            <a:extLst>
              <a:ext uri="{FF2B5EF4-FFF2-40B4-BE49-F238E27FC236}">
                <a16:creationId xmlns:a16="http://schemas.microsoft.com/office/drawing/2014/main" id="{E568C3A9-7654-505C-2BCA-5CB268FECAD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8117" y="627310"/>
            <a:ext cx="723347" cy="723347"/>
          </a:xfrm>
          <a:prstGeom prst="rect">
            <a:avLst/>
          </a:prstGeom>
        </p:spPr>
      </p:pic>
      <p:cxnSp>
        <p:nvCxnSpPr>
          <p:cNvPr id="6" name="Straight Connector 5">
            <a:extLst>
              <a:ext uri="{FF2B5EF4-FFF2-40B4-BE49-F238E27FC236}">
                <a16:creationId xmlns:a16="http://schemas.microsoft.com/office/drawing/2014/main" id="{2F984B46-2A0C-283B-0B08-67759C3A9853}"/>
              </a:ext>
            </a:extLst>
          </p:cNvPr>
          <p:cNvCxnSpPr>
            <a:cxnSpLocks/>
          </p:cNvCxnSpPr>
          <p:nvPr/>
        </p:nvCxnSpPr>
        <p:spPr>
          <a:xfrm>
            <a:off x="1672074" y="503636"/>
            <a:ext cx="0" cy="991014"/>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579197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ounded Rectangle 38">
            <a:extLst>
              <a:ext uri="{FF2B5EF4-FFF2-40B4-BE49-F238E27FC236}">
                <a16:creationId xmlns:a16="http://schemas.microsoft.com/office/drawing/2014/main" id="{88B3F17B-66B9-AA97-367E-3256DE7E4577}"/>
              </a:ext>
              <a:ext uri="{C183D7F6-B498-43B3-948B-1728B52AA6E4}">
                <adec:decorative xmlns:adec="http://schemas.microsoft.com/office/drawing/2017/decorative" val="1"/>
              </a:ext>
            </a:extLst>
          </p:cNvPr>
          <p:cNvSpPr/>
          <p:nvPr/>
        </p:nvSpPr>
        <p:spPr bwMode="auto">
          <a:xfrm>
            <a:off x="585221" y="1722317"/>
            <a:ext cx="6701167" cy="3449556"/>
          </a:xfrm>
          <a:prstGeom prst="roundRect">
            <a:avLst>
              <a:gd name="adj" fmla="val 3641"/>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0" rIns="2286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4" name="Text Placeholder 3">
            <a:extLst>
              <a:ext uri="{FF2B5EF4-FFF2-40B4-BE49-F238E27FC236}">
                <a16:creationId xmlns:a16="http://schemas.microsoft.com/office/drawing/2014/main" id="{6D0D9497-BBD2-74ED-6CCF-02D7E8B5F632}"/>
              </a:ext>
            </a:extLst>
          </p:cNvPr>
          <p:cNvSpPr>
            <a:spLocks noGrp="1"/>
          </p:cNvSpPr>
          <p:nvPr>
            <p:ph type="body" sz="quarter" idx="11"/>
          </p:nvPr>
        </p:nvSpPr>
        <p:spPr>
          <a:xfrm>
            <a:off x="588263" y="1005801"/>
            <a:ext cx="11018520" cy="430887"/>
          </a:xfrm>
        </p:spPr>
        <p:txBody>
          <a:bodyPr/>
          <a:lstStyle/>
          <a:p>
            <a:r>
              <a:rPr lang="en-US"/>
              <a:t>Supercharge analytics time to value</a:t>
            </a:r>
          </a:p>
        </p:txBody>
      </p:sp>
      <p:sp>
        <p:nvSpPr>
          <p:cNvPr id="39" name="Title 38">
            <a:extLst>
              <a:ext uri="{FF2B5EF4-FFF2-40B4-BE49-F238E27FC236}">
                <a16:creationId xmlns:a16="http://schemas.microsoft.com/office/drawing/2014/main" id="{C61F031D-4DEB-86F0-9D94-C26E258FC417}"/>
              </a:ext>
            </a:extLst>
          </p:cNvPr>
          <p:cNvSpPr>
            <a:spLocks noGrp="1"/>
          </p:cNvSpPr>
          <p:nvPr>
            <p:ph type="title"/>
          </p:nvPr>
        </p:nvSpPr>
        <p:spPr>
          <a:xfrm>
            <a:off x="588263" y="457200"/>
            <a:ext cx="11018520" cy="553998"/>
          </a:xfrm>
        </p:spPr>
        <p:txBody>
          <a:bodyPr>
            <a:normAutofit/>
          </a:bodyPr>
          <a:lstStyle/>
          <a:p>
            <a:r>
              <a:rPr lang="en-US"/>
              <a:t>Mirroring Databases</a:t>
            </a:r>
          </a:p>
        </p:txBody>
      </p:sp>
      <p:sp>
        <p:nvSpPr>
          <p:cNvPr id="279" name="Rounded Rectangle 19">
            <a:extLst>
              <a:ext uri="{FF2B5EF4-FFF2-40B4-BE49-F238E27FC236}">
                <a16:creationId xmlns:a16="http://schemas.microsoft.com/office/drawing/2014/main" id="{6586C215-01F9-6F6A-690E-5776F7E85911}"/>
              </a:ext>
            </a:extLst>
          </p:cNvPr>
          <p:cNvSpPr/>
          <p:nvPr/>
        </p:nvSpPr>
        <p:spPr>
          <a:xfrm>
            <a:off x="3850029" y="5775576"/>
            <a:ext cx="554433" cy="3175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Azure SQL DB</a:t>
            </a:r>
          </a:p>
        </p:txBody>
      </p:sp>
      <p:sp>
        <p:nvSpPr>
          <p:cNvPr id="10" name="Rounded Rectangle 31">
            <a:extLst>
              <a:ext uri="{FF2B5EF4-FFF2-40B4-BE49-F238E27FC236}">
                <a16:creationId xmlns:a16="http://schemas.microsoft.com/office/drawing/2014/main" id="{B43AD395-C6F7-7924-C361-2BA6921C2A59}"/>
              </a:ext>
              <a:ext uri="{C183D7F6-B498-43B3-948B-1728B52AA6E4}">
                <adec:decorative xmlns:adec="http://schemas.microsoft.com/office/drawing/2017/decorative" val="1"/>
              </a:ext>
            </a:extLst>
          </p:cNvPr>
          <p:cNvSpPr/>
          <p:nvPr/>
        </p:nvSpPr>
        <p:spPr bwMode="auto">
          <a:xfrm>
            <a:off x="7837488" y="1436689"/>
            <a:ext cx="3769291" cy="5086598"/>
          </a:xfrm>
          <a:prstGeom prst="roundRect">
            <a:avLst>
              <a:gd name="adj" fmla="val 2893"/>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0" rIns="2286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Mirroring </a:t>
            </a:r>
            <a:r>
              <a:rPr kumimoji="0" lang="en-US" sz="1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replicates databases</a:t>
            </a: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 to </a:t>
            </a:r>
            <a:r>
              <a:rPr kumimoji="0" lang="en-US" sz="1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Fabric with zero ETL</a:t>
            </a:r>
          </a:p>
          <a:p>
            <a:pPr marL="0" marR="0" lvl="0" indent="0" algn="l" defTabSz="914367" rtl="0" eaLnBrk="1" fontAlgn="auto" latinLnBrk="0" hangingPunct="1">
              <a:lnSpc>
                <a:spcPct val="100000"/>
              </a:lnSpc>
              <a:spcBef>
                <a:spcPts val="160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ea"/>
                <a:cs typeface="+mn-cs"/>
              </a:rPr>
              <a:t>Compute replication is included with your Fabric capacity </a:t>
            </a:r>
            <a:r>
              <a:rPr kumimoji="0" lang="en-US" sz="1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for zero cost. </a:t>
            </a:r>
          </a:p>
          <a:p>
            <a:pPr marL="0" marR="0" lvl="0" indent="0" algn="l" defTabSz="914367" rtl="0" eaLnBrk="1" fontAlgn="auto" latinLnBrk="0" hangingPunct="1">
              <a:lnSpc>
                <a:spcPct val="100000"/>
              </a:lnSpc>
              <a:spcBef>
                <a:spcPts val="160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ea"/>
                <a:cs typeface="+mn-cs"/>
              </a:rPr>
              <a:t>Free storage costs based on Fabric capacity</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Data is replicated into One Lake and </a:t>
            </a:r>
            <a:r>
              <a:rPr kumimoji="0" lang="en-US" sz="1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kept up-to-date in near real-time</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Mirroring </a:t>
            </a:r>
            <a:r>
              <a:rPr kumimoji="0" lang="en-US" sz="1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protects operational databases </a:t>
            </a: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from </a:t>
            </a:r>
            <a:r>
              <a:rPr kumimoji="0" lang="en-US" sz="1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analytical</a:t>
            </a: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 </a:t>
            </a:r>
            <a:r>
              <a:rPr kumimoji="0" lang="en-US" sz="1800" b="0" i="0" u="none" strike="noStrike" kern="0" cap="none" spc="0" normalizeH="0" baseline="0" noProof="0">
                <a:ln>
                  <a:noFill/>
                </a:ln>
                <a:solidFill>
                  <a:srgbClr val="000000"/>
                </a:solidFill>
                <a:effectLst/>
                <a:uLnTx/>
                <a:uFillTx/>
                <a:latin typeface="Segoe UI"/>
                <a:ea typeface="+mn-ea"/>
                <a:cs typeface="+mn-cs"/>
              </a:rPr>
              <a:t>queries</a:t>
            </a:r>
          </a:p>
        </p:txBody>
      </p:sp>
      <p:sp>
        <p:nvSpPr>
          <p:cNvPr id="284" name="Rounded Rectangle 19">
            <a:extLst>
              <a:ext uri="{FF2B5EF4-FFF2-40B4-BE49-F238E27FC236}">
                <a16:creationId xmlns:a16="http://schemas.microsoft.com/office/drawing/2014/main" id="{4125511D-0E6D-E6C8-36C9-A7E85189BBF1}"/>
              </a:ext>
            </a:extLst>
          </p:cNvPr>
          <p:cNvSpPr/>
          <p:nvPr/>
        </p:nvSpPr>
        <p:spPr>
          <a:xfrm>
            <a:off x="1623037" y="6205768"/>
            <a:ext cx="882741" cy="3175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Azure Cosmos DB</a:t>
            </a:r>
          </a:p>
        </p:txBody>
      </p:sp>
      <p:sp>
        <p:nvSpPr>
          <p:cNvPr id="54" name="Rounded Rectangle 45">
            <a:extLst>
              <a:ext uri="{FF2B5EF4-FFF2-40B4-BE49-F238E27FC236}">
                <a16:creationId xmlns:a16="http://schemas.microsoft.com/office/drawing/2014/main" id="{9C3EE17F-AFC9-83BD-348E-BBF863A89369}"/>
              </a:ext>
              <a:ext uri="{C183D7F6-B498-43B3-948B-1728B52AA6E4}">
                <adec:decorative xmlns:adec="http://schemas.microsoft.com/office/drawing/2017/decorative" val="0"/>
              </a:ext>
            </a:extLst>
          </p:cNvPr>
          <p:cNvSpPr/>
          <p:nvPr/>
        </p:nvSpPr>
        <p:spPr>
          <a:xfrm>
            <a:off x="731319" y="2855247"/>
            <a:ext cx="6408971" cy="994995"/>
          </a:xfrm>
          <a:prstGeom prst="roundRect">
            <a:avLst>
              <a:gd name="adj" fmla="val 4731"/>
            </a:avLst>
          </a:prstGeom>
          <a:solidFill>
            <a:srgbClr val="B9DCD2">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rPr>
              <a:t>Serverless Compute</a:t>
            </a:r>
          </a:p>
        </p:txBody>
      </p:sp>
      <p:sp>
        <p:nvSpPr>
          <p:cNvPr id="55" name="Rounded Rectangle 45">
            <a:extLst>
              <a:ext uri="{FF2B5EF4-FFF2-40B4-BE49-F238E27FC236}">
                <a16:creationId xmlns:a16="http://schemas.microsoft.com/office/drawing/2014/main" id="{C22CA765-DB7E-670B-219C-75D37AD8F3E6}"/>
              </a:ext>
              <a:ext uri="{C183D7F6-B498-43B3-948B-1728B52AA6E4}">
                <adec:decorative xmlns:adec="http://schemas.microsoft.com/office/drawing/2017/decorative" val="0"/>
              </a:ext>
            </a:extLst>
          </p:cNvPr>
          <p:cNvSpPr/>
          <p:nvPr/>
        </p:nvSpPr>
        <p:spPr>
          <a:xfrm>
            <a:off x="731319" y="3979714"/>
            <a:ext cx="6408971" cy="1072707"/>
          </a:xfrm>
          <a:prstGeom prst="roundRect">
            <a:avLst>
              <a:gd name="adj" fmla="val 5908"/>
            </a:avLst>
          </a:prstGeom>
          <a:solidFill>
            <a:srgbClr val="B9DCD2">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0" numCol="1" spcCol="0" rtlCol="0" fromWordArt="0" anchor="ctr"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rPr>
              <a:t>OneLake</a:t>
            </a:r>
          </a:p>
        </p:txBody>
      </p:sp>
      <p:pic>
        <p:nvPicPr>
          <p:cNvPr id="56" name="Picture 55" descr="OneLake logo">
            <a:extLst>
              <a:ext uri="{FF2B5EF4-FFF2-40B4-BE49-F238E27FC236}">
                <a16:creationId xmlns:a16="http://schemas.microsoft.com/office/drawing/2014/main" id="{AB147D38-A725-5765-5330-3CEBE1738B34}"/>
              </a:ext>
            </a:extLst>
          </p:cNvPr>
          <p:cNvPicPr>
            <a:picLocks noChangeAspect="1"/>
          </p:cNvPicPr>
          <p:nvPr/>
        </p:nvPicPr>
        <p:blipFill rotWithShape="1">
          <a:blip r:embed="rId3">
            <a:extLst>
              <a:ext uri="{28A0092B-C50C-407E-A947-70E740481C1C}">
                <a14:useLocalDpi xmlns:a14="http://schemas.microsoft.com/office/drawing/2010/main" val="0"/>
              </a:ext>
            </a:extLst>
          </a:blip>
          <a:srcRect l="-7916" r="-7916"/>
          <a:stretch/>
        </p:blipFill>
        <p:spPr>
          <a:xfrm>
            <a:off x="3680017" y="4069618"/>
            <a:ext cx="511574" cy="442515"/>
          </a:xfrm>
          <a:prstGeom prst="rect">
            <a:avLst/>
          </a:prstGeom>
        </p:spPr>
      </p:pic>
      <p:sp>
        <p:nvSpPr>
          <p:cNvPr id="58" name="TextBox 57">
            <a:extLst>
              <a:ext uri="{FF2B5EF4-FFF2-40B4-BE49-F238E27FC236}">
                <a16:creationId xmlns:a16="http://schemas.microsoft.com/office/drawing/2014/main" id="{7757ECA1-626D-C8DE-51DC-C6ADBB1BAC40}"/>
              </a:ext>
            </a:extLst>
          </p:cNvPr>
          <p:cNvSpPr txBox="1"/>
          <p:nvPr/>
        </p:nvSpPr>
        <p:spPr>
          <a:xfrm>
            <a:off x="3234293" y="4820468"/>
            <a:ext cx="1394243" cy="138499"/>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000000"/>
                </a:solidFill>
                <a:effectLst/>
                <a:uLnTx/>
                <a:uFillTx/>
                <a:latin typeface="Segoe UI"/>
                <a:ea typeface="+mn-ea"/>
                <a:cs typeface="+mn-cs"/>
              </a:rPr>
              <a:t>Delta – Parquet Format</a:t>
            </a:r>
          </a:p>
        </p:txBody>
      </p:sp>
      <p:grpSp>
        <p:nvGrpSpPr>
          <p:cNvPr id="63" name="Group 62">
            <a:extLst>
              <a:ext uri="{FF2B5EF4-FFF2-40B4-BE49-F238E27FC236}">
                <a16:creationId xmlns:a16="http://schemas.microsoft.com/office/drawing/2014/main" id="{45A62574-F001-E75A-0252-2595C6CDCAD5}"/>
              </a:ext>
              <a:ext uri="{C183D7F6-B498-43B3-948B-1728B52AA6E4}">
                <adec:decorative xmlns:adec="http://schemas.microsoft.com/office/drawing/2017/decorative" val="1"/>
              </a:ext>
            </a:extLst>
          </p:cNvPr>
          <p:cNvGrpSpPr/>
          <p:nvPr/>
        </p:nvGrpSpPr>
        <p:grpSpPr>
          <a:xfrm>
            <a:off x="1226944" y="2571429"/>
            <a:ext cx="873291" cy="1612852"/>
            <a:chOff x="1225924" y="3293141"/>
            <a:chExt cx="873291" cy="1612852"/>
          </a:xfrm>
        </p:grpSpPr>
        <p:cxnSp>
          <p:nvCxnSpPr>
            <p:cNvPr id="508" name="Straight Connector 507">
              <a:extLst>
                <a:ext uri="{FF2B5EF4-FFF2-40B4-BE49-F238E27FC236}">
                  <a16:creationId xmlns:a16="http://schemas.microsoft.com/office/drawing/2014/main" id="{9094AF1E-3660-8196-CD26-270F59E33757}"/>
                </a:ext>
              </a:extLst>
            </p:cNvPr>
            <p:cNvCxnSpPr>
              <a:cxnSpLocks/>
            </p:cNvCxnSpPr>
            <p:nvPr/>
          </p:nvCxnSpPr>
          <p:spPr>
            <a:xfrm>
              <a:off x="1225924" y="3293141"/>
              <a:ext cx="0" cy="1612852"/>
            </a:xfrm>
            <a:prstGeom prst="line">
              <a:avLst/>
            </a:prstGeom>
            <a:noFill/>
            <a:ln w="19050" cap="rnd" cmpd="sng" algn="ctr">
              <a:solidFill>
                <a:schemeClr val="accent1"/>
              </a:solidFill>
              <a:prstDash val="solid"/>
              <a:headEnd type="none" w="med" len="med"/>
              <a:tailEnd type="arrow" w="med" len="med"/>
            </a:ln>
            <a:effectLst/>
          </p:spPr>
        </p:cxnSp>
        <p:grpSp>
          <p:nvGrpSpPr>
            <p:cNvPr id="509" name="Group 508">
              <a:extLst>
                <a:ext uri="{FF2B5EF4-FFF2-40B4-BE49-F238E27FC236}">
                  <a16:creationId xmlns:a16="http://schemas.microsoft.com/office/drawing/2014/main" id="{90912AF7-7A73-62C7-57A6-34E015858217}"/>
                </a:ext>
              </a:extLst>
            </p:cNvPr>
            <p:cNvGrpSpPr/>
            <p:nvPr/>
          </p:nvGrpSpPr>
          <p:grpSpPr>
            <a:xfrm>
              <a:off x="1229229" y="3301795"/>
              <a:ext cx="869986" cy="499460"/>
              <a:chOff x="1229229" y="3301795"/>
              <a:chExt cx="869986" cy="499460"/>
            </a:xfrm>
          </p:grpSpPr>
          <p:sp>
            <p:nvSpPr>
              <p:cNvPr id="510" name="Arc 509">
                <a:extLst>
                  <a:ext uri="{FF2B5EF4-FFF2-40B4-BE49-F238E27FC236}">
                    <a16:creationId xmlns:a16="http://schemas.microsoft.com/office/drawing/2014/main" id="{A9A33244-6314-C10D-77ED-E71709773B78}"/>
                  </a:ext>
                </a:extLst>
              </p:cNvPr>
              <p:cNvSpPr/>
              <p:nvPr/>
            </p:nvSpPr>
            <p:spPr>
              <a:xfrm flipV="1">
                <a:off x="1915615" y="3434055"/>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1" name="Arc 510">
                <a:extLst>
                  <a:ext uri="{FF2B5EF4-FFF2-40B4-BE49-F238E27FC236}">
                    <a16:creationId xmlns:a16="http://schemas.microsoft.com/office/drawing/2014/main" id="{8BB709E1-8D10-AD2C-CFF1-255373A33B9A}"/>
                  </a:ext>
                </a:extLst>
              </p:cNvPr>
              <p:cNvSpPr/>
              <p:nvPr/>
            </p:nvSpPr>
            <p:spPr>
              <a:xfrm rot="10800000" flipV="1">
                <a:off x="1229229" y="3617655"/>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28" name="Straight Connector 127">
                <a:extLst>
                  <a:ext uri="{FF2B5EF4-FFF2-40B4-BE49-F238E27FC236}">
                    <a16:creationId xmlns:a16="http://schemas.microsoft.com/office/drawing/2014/main" id="{3C635F8E-0324-0789-CECB-DC437BAF4D5D}"/>
                  </a:ext>
                </a:extLst>
              </p:cNvPr>
              <p:cNvCxnSpPr>
                <a:cxnSpLocks/>
              </p:cNvCxnSpPr>
              <p:nvPr/>
            </p:nvCxnSpPr>
            <p:spPr>
              <a:xfrm>
                <a:off x="1314449" y="3617655"/>
                <a:ext cx="695325" cy="0"/>
              </a:xfrm>
              <a:prstGeom prst="line">
                <a:avLst/>
              </a:prstGeom>
              <a:noFill/>
              <a:ln w="19050" cap="rnd" cmpd="sng" algn="ctr">
                <a:solidFill>
                  <a:schemeClr val="accent1"/>
                </a:solidFill>
                <a:prstDash val="solid"/>
                <a:headEnd type="none" w="med" len="med"/>
                <a:tailEnd type="none" w="lg" len="sm"/>
              </a:ln>
              <a:effectLst/>
            </p:spPr>
          </p:cxnSp>
          <p:cxnSp>
            <p:nvCxnSpPr>
              <p:cNvPr id="129" name="Straight Connector 128">
                <a:extLst>
                  <a:ext uri="{FF2B5EF4-FFF2-40B4-BE49-F238E27FC236}">
                    <a16:creationId xmlns:a16="http://schemas.microsoft.com/office/drawing/2014/main" id="{9160C8A3-EEE9-E666-3DF6-129E28179332}"/>
                  </a:ext>
                </a:extLst>
              </p:cNvPr>
              <p:cNvCxnSpPr>
                <a:cxnSpLocks/>
              </p:cNvCxnSpPr>
              <p:nvPr/>
            </p:nvCxnSpPr>
            <p:spPr>
              <a:xfrm>
                <a:off x="2099215" y="3301795"/>
                <a:ext cx="0" cy="222455"/>
              </a:xfrm>
              <a:prstGeom prst="line">
                <a:avLst/>
              </a:prstGeom>
              <a:noFill/>
              <a:ln w="19050" cap="rnd" cmpd="sng" algn="ctr">
                <a:solidFill>
                  <a:schemeClr val="accent1"/>
                </a:solidFill>
                <a:prstDash val="solid"/>
                <a:headEnd type="none" w="med" len="med"/>
                <a:tailEnd type="none" w="lg" len="sm"/>
              </a:ln>
              <a:effectLst/>
            </p:spPr>
          </p:cxnSp>
        </p:grpSp>
      </p:grpSp>
      <p:grpSp>
        <p:nvGrpSpPr>
          <p:cNvPr id="448" name="Group 447">
            <a:extLst>
              <a:ext uri="{FF2B5EF4-FFF2-40B4-BE49-F238E27FC236}">
                <a16:creationId xmlns:a16="http://schemas.microsoft.com/office/drawing/2014/main" id="{2FC0ACB6-EF11-1B1B-6ADF-0D27F3A00A22}"/>
              </a:ext>
              <a:ext uri="{C183D7F6-B498-43B3-948B-1728B52AA6E4}">
                <adec:decorative xmlns:adec="http://schemas.microsoft.com/office/drawing/2017/decorative" val="1"/>
              </a:ext>
            </a:extLst>
          </p:cNvPr>
          <p:cNvGrpSpPr/>
          <p:nvPr/>
        </p:nvGrpSpPr>
        <p:grpSpPr>
          <a:xfrm>
            <a:off x="2308552" y="2580084"/>
            <a:ext cx="1622863" cy="1635456"/>
            <a:chOff x="2307532" y="3301796"/>
            <a:chExt cx="1622863" cy="1635456"/>
          </a:xfrm>
        </p:grpSpPr>
        <p:cxnSp>
          <p:nvCxnSpPr>
            <p:cNvPr id="500" name="Straight Connector 499">
              <a:extLst>
                <a:ext uri="{FF2B5EF4-FFF2-40B4-BE49-F238E27FC236}">
                  <a16:creationId xmlns:a16="http://schemas.microsoft.com/office/drawing/2014/main" id="{482DF2DD-AAFC-0F9B-4370-3D1DE9DA7E67}"/>
                </a:ext>
              </a:extLst>
            </p:cNvPr>
            <p:cNvCxnSpPr>
              <a:cxnSpLocks/>
              <a:stCxn id="503" idx="2"/>
              <a:endCxn id="25" idx="0"/>
            </p:cNvCxnSpPr>
            <p:nvPr/>
          </p:nvCxnSpPr>
          <p:spPr>
            <a:xfrm>
              <a:off x="2307532" y="3709454"/>
              <a:ext cx="1458" cy="1227798"/>
            </a:xfrm>
            <a:prstGeom prst="line">
              <a:avLst/>
            </a:prstGeom>
            <a:noFill/>
            <a:ln w="19050" cap="rnd" cmpd="sng" algn="ctr">
              <a:solidFill>
                <a:schemeClr val="accent1"/>
              </a:solidFill>
              <a:prstDash val="solid"/>
              <a:headEnd type="none" w="med" len="med"/>
              <a:tailEnd type="arrow" w="med" len="med"/>
            </a:ln>
            <a:effectLst/>
          </p:spPr>
        </p:cxnSp>
        <p:grpSp>
          <p:nvGrpSpPr>
            <p:cNvPr id="501" name="Group 500">
              <a:extLst>
                <a:ext uri="{FF2B5EF4-FFF2-40B4-BE49-F238E27FC236}">
                  <a16:creationId xmlns:a16="http://schemas.microsoft.com/office/drawing/2014/main" id="{ED0C1CA3-4D02-67A9-421B-79903741EC87}"/>
                </a:ext>
              </a:extLst>
            </p:cNvPr>
            <p:cNvGrpSpPr/>
            <p:nvPr/>
          </p:nvGrpSpPr>
          <p:grpSpPr>
            <a:xfrm>
              <a:off x="2307532" y="3301796"/>
              <a:ext cx="1622863" cy="499458"/>
              <a:chOff x="2307532" y="3301796"/>
              <a:chExt cx="1622863" cy="499458"/>
            </a:xfrm>
          </p:grpSpPr>
          <p:sp>
            <p:nvSpPr>
              <p:cNvPr id="502" name="Arc 501">
                <a:extLst>
                  <a:ext uri="{FF2B5EF4-FFF2-40B4-BE49-F238E27FC236}">
                    <a16:creationId xmlns:a16="http://schemas.microsoft.com/office/drawing/2014/main" id="{F63D2DF6-3DC8-AE64-AF69-B2B08296CA76}"/>
                  </a:ext>
                </a:extLst>
              </p:cNvPr>
              <p:cNvSpPr/>
              <p:nvPr/>
            </p:nvSpPr>
            <p:spPr>
              <a:xfrm flipV="1">
                <a:off x="3746795" y="3434055"/>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3" name="Arc 502">
                <a:extLst>
                  <a:ext uri="{FF2B5EF4-FFF2-40B4-BE49-F238E27FC236}">
                    <a16:creationId xmlns:a16="http://schemas.microsoft.com/office/drawing/2014/main" id="{17C6042D-0015-C711-0A61-89CCF6C19609}"/>
                  </a:ext>
                </a:extLst>
              </p:cNvPr>
              <p:cNvSpPr/>
              <p:nvPr/>
            </p:nvSpPr>
            <p:spPr>
              <a:xfrm rot="10800000" flipV="1">
                <a:off x="2307532" y="3617654"/>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505" name="Straight Connector 504">
                <a:extLst>
                  <a:ext uri="{FF2B5EF4-FFF2-40B4-BE49-F238E27FC236}">
                    <a16:creationId xmlns:a16="http://schemas.microsoft.com/office/drawing/2014/main" id="{999E197B-1AA4-3091-E204-1BAEC3A03207}"/>
                  </a:ext>
                </a:extLst>
              </p:cNvPr>
              <p:cNvCxnSpPr>
                <a:cxnSpLocks/>
              </p:cNvCxnSpPr>
              <p:nvPr/>
            </p:nvCxnSpPr>
            <p:spPr>
              <a:xfrm>
                <a:off x="2399331" y="3617655"/>
                <a:ext cx="1436568" cy="0"/>
              </a:xfrm>
              <a:prstGeom prst="line">
                <a:avLst/>
              </a:prstGeom>
              <a:noFill/>
              <a:ln w="19050" cap="rnd" cmpd="sng" algn="ctr">
                <a:solidFill>
                  <a:schemeClr val="accent1"/>
                </a:solidFill>
                <a:prstDash val="solid"/>
                <a:headEnd type="none" w="med" len="med"/>
                <a:tailEnd type="none" w="lg" len="sm"/>
              </a:ln>
              <a:effectLst/>
            </p:spPr>
          </p:cxnSp>
          <p:cxnSp>
            <p:nvCxnSpPr>
              <p:cNvPr id="506" name="Straight Connector 505">
                <a:extLst>
                  <a:ext uri="{FF2B5EF4-FFF2-40B4-BE49-F238E27FC236}">
                    <a16:creationId xmlns:a16="http://schemas.microsoft.com/office/drawing/2014/main" id="{B9A2D25C-D626-4061-D6FE-814626161FAB}"/>
                  </a:ext>
                </a:extLst>
              </p:cNvPr>
              <p:cNvCxnSpPr>
                <a:cxnSpLocks/>
              </p:cNvCxnSpPr>
              <p:nvPr/>
            </p:nvCxnSpPr>
            <p:spPr>
              <a:xfrm flipH="1">
                <a:off x="3930395" y="3301796"/>
                <a:ext cx="0" cy="222454"/>
              </a:xfrm>
              <a:prstGeom prst="line">
                <a:avLst/>
              </a:prstGeom>
              <a:noFill/>
              <a:ln w="19050" cap="rnd" cmpd="sng" algn="ctr">
                <a:solidFill>
                  <a:schemeClr val="accent1"/>
                </a:solidFill>
                <a:prstDash val="solid"/>
                <a:headEnd type="none" w="med" len="med"/>
                <a:tailEnd type="none" w="lg" len="sm"/>
              </a:ln>
              <a:effectLst/>
            </p:spPr>
          </p:cxnSp>
        </p:grpSp>
      </p:grpSp>
      <p:grpSp>
        <p:nvGrpSpPr>
          <p:cNvPr id="450" name="Group 449">
            <a:extLst>
              <a:ext uri="{FF2B5EF4-FFF2-40B4-BE49-F238E27FC236}">
                <a16:creationId xmlns:a16="http://schemas.microsoft.com/office/drawing/2014/main" id="{DA36008B-51DD-D596-BE66-19F66AF1CA36}"/>
              </a:ext>
              <a:ext uri="{C183D7F6-B498-43B3-948B-1728B52AA6E4}">
                <adec:decorative xmlns:adec="http://schemas.microsoft.com/office/drawing/2017/decorative" val="1"/>
              </a:ext>
            </a:extLst>
          </p:cNvPr>
          <p:cNvGrpSpPr/>
          <p:nvPr/>
        </p:nvGrpSpPr>
        <p:grpSpPr>
          <a:xfrm>
            <a:off x="5794794" y="2580083"/>
            <a:ext cx="849870" cy="1635457"/>
            <a:chOff x="5793774" y="3301795"/>
            <a:chExt cx="849870" cy="1635457"/>
          </a:xfrm>
        </p:grpSpPr>
        <p:cxnSp>
          <p:nvCxnSpPr>
            <p:cNvPr id="494" name="Straight Connector 493">
              <a:extLst>
                <a:ext uri="{FF2B5EF4-FFF2-40B4-BE49-F238E27FC236}">
                  <a16:creationId xmlns:a16="http://schemas.microsoft.com/office/drawing/2014/main" id="{2DED931F-25BB-2775-3E7D-121DDC63FB33}"/>
                </a:ext>
              </a:extLst>
            </p:cNvPr>
            <p:cNvCxnSpPr>
              <a:cxnSpLocks/>
              <a:stCxn id="497" idx="2"/>
              <a:endCxn id="22" idx="0"/>
            </p:cNvCxnSpPr>
            <p:nvPr/>
          </p:nvCxnSpPr>
          <p:spPr>
            <a:xfrm flipH="1">
              <a:off x="6643643" y="3709455"/>
              <a:ext cx="1" cy="1227797"/>
            </a:xfrm>
            <a:prstGeom prst="line">
              <a:avLst/>
            </a:prstGeom>
            <a:noFill/>
            <a:ln w="19050" cap="rnd" cmpd="sng" algn="ctr">
              <a:solidFill>
                <a:schemeClr val="accent1"/>
              </a:solidFill>
              <a:prstDash val="solid"/>
              <a:headEnd type="none" w="med" len="med"/>
              <a:tailEnd type="arrow" w="med" len="med"/>
            </a:ln>
            <a:effectLst/>
          </p:spPr>
        </p:cxnSp>
        <p:grpSp>
          <p:nvGrpSpPr>
            <p:cNvPr id="495" name="Group 494">
              <a:extLst>
                <a:ext uri="{FF2B5EF4-FFF2-40B4-BE49-F238E27FC236}">
                  <a16:creationId xmlns:a16="http://schemas.microsoft.com/office/drawing/2014/main" id="{C8114E82-B3C4-A5AC-6235-EA2BD9ECE6D5}"/>
                </a:ext>
              </a:extLst>
            </p:cNvPr>
            <p:cNvGrpSpPr/>
            <p:nvPr/>
          </p:nvGrpSpPr>
          <p:grpSpPr>
            <a:xfrm flipH="1">
              <a:off x="5793774" y="3301795"/>
              <a:ext cx="849870" cy="499460"/>
              <a:chOff x="1249345" y="3301795"/>
              <a:chExt cx="849870" cy="499460"/>
            </a:xfrm>
          </p:grpSpPr>
          <p:sp>
            <p:nvSpPr>
              <p:cNvPr id="496" name="Arc 495">
                <a:extLst>
                  <a:ext uri="{FF2B5EF4-FFF2-40B4-BE49-F238E27FC236}">
                    <a16:creationId xmlns:a16="http://schemas.microsoft.com/office/drawing/2014/main" id="{502DD1D6-51C6-CFAE-CBEF-94943EB93A33}"/>
                  </a:ext>
                </a:extLst>
              </p:cNvPr>
              <p:cNvSpPr/>
              <p:nvPr/>
            </p:nvSpPr>
            <p:spPr>
              <a:xfrm flipV="1">
                <a:off x="1915615" y="3434055"/>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7" name="Arc 496">
                <a:extLst>
                  <a:ext uri="{FF2B5EF4-FFF2-40B4-BE49-F238E27FC236}">
                    <a16:creationId xmlns:a16="http://schemas.microsoft.com/office/drawing/2014/main" id="{4DD8AEAA-E839-6E9F-199B-493A675F7E7F}"/>
                  </a:ext>
                </a:extLst>
              </p:cNvPr>
              <p:cNvSpPr/>
              <p:nvPr/>
            </p:nvSpPr>
            <p:spPr>
              <a:xfrm rot="10800000" flipV="1">
                <a:off x="1249345" y="3617655"/>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498" name="Straight Connector 497">
                <a:extLst>
                  <a:ext uri="{FF2B5EF4-FFF2-40B4-BE49-F238E27FC236}">
                    <a16:creationId xmlns:a16="http://schemas.microsoft.com/office/drawing/2014/main" id="{AAF6E4B8-300B-18D4-F645-3E499E1B1F4C}"/>
                  </a:ext>
                </a:extLst>
              </p:cNvPr>
              <p:cNvCxnSpPr>
                <a:cxnSpLocks/>
                <a:stCxn id="497" idx="0"/>
              </p:cNvCxnSpPr>
              <p:nvPr/>
            </p:nvCxnSpPr>
            <p:spPr>
              <a:xfrm>
                <a:off x="1341145" y="3617655"/>
                <a:ext cx="681269" cy="0"/>
              </a:xfrm>
              <a:prstGeom prst="line">
                <a:avLst/>
              </a:prstGeom>
              <a:noFill/>
              <a:ln w="19050" cap="rnd" cmpd="sng" algn="ctr">
                <a:solidFill>
                  <a:schemeClr val="accent1"/>
                </a:solidFill>
                <a:prstDash val="solid"/>
                <a:headEnd type="none" w="med" len="med"/>
                <a:tailEnd type="none" w="lg" len="sm"/>
              </a:ln>
              <a:effectLst/>
            </p:spPr>
          </p:cxnSp>
          <p:cxnSp>
            <p:nvCxnSpPr>
              <p:cNvPr id="499" name="Straight Connector 498">
                <a:extLst>
                  <a:ext uri="{FF2B5EF4-FFF2-40B4-BE49-F238E27FC236}">
                    <a16:creationId xmlns:a16="http://schemas.microsoft.com/office/drawing/2014/main" id="{F2CA24BC-333C-03CF-B892-8A33B6238B33}"/>
                  </a:ext>
                </a:extLst>
              </p:cNvPr>
              <p:cNvCxnSpPr>
                <a:cxnSpLocks/>
              </p:cNvCxnSpPr>
              <p:nvPr/>
            </p:nvCxnSpPr>
            <p:spPr>
              <a:xfrm>
                <a:off x="2099215" y="3301795"/>
                <a:ext cx="0" cy="222455"/>
              </a:xfrm>
              <a:prstGeom prst="line">
                <a:avLst/>
              </a:prstGeom>
              <a:noFill/>
              <a:ln w="19050" cap="rnd" cmpd="sng" algn="ctr">
                <a:solidFill>
                  <a:schemeClr val="accent1"/>
                </a:solidFill>
                <a:prstDash val="solid"/>
                <a:headEnd type="none" w="med" len="med"/>
                <a:tailEnd type="none" w="lg" len="sm"/>
              </a:ln>
              <a:effectLst/>
            </p:spPr>
          </p:cxnSp>
        </p:grpSp>
      </p:grpSp>
      <p:grpSp>
        <p:nvGrpSpPr>
          <p:cNvPr id="451" name="Group 450">
            <a:extLst>
              <a:ext uri="{FF2B5EF4-FFF2-40B4-BE49-F238E27FC236}">
                <a16:creationId xmlns:a16="http://schemas.microsoft.com/office/drawing/2014/main" id="{C6CE03B9-364E-3775-5E22-C6F84D29FCAB}"/>
              </a:ext>
              <a:ext uri="{C183D7F6-B498-43B3-948B-1728B52AA6E4}">
                <adec:decorative xmlns:adec="http://schemas.microsoft.com/office/drawing/2017/decorative" val="1"/>
              </a:ext>
            </a:extLst>
          </p:cNvPr>
          <p:cNvGrpSpPr/>
          <p:nvPr/>
        </p:nvGrpSpPr>
        <p:grpSpPr>
          <a:xfrm>
            <a:off x="4859541" y="2580083"/>
            <a:ext cx="708487" cy="1635457"/>
            <a:chOff x="4858521" y="3301795"/>
            <a:chExt cx="708487" cy="1635457"/>
          </a:xfrm>
        </p:grpSpPr>
        <p:grpSp>
          <p:nvGrpSpPr>
            <p:cNvPr id="485" name="Group 484">
              <a:extLst>
                <a:ext uri="{FF2B5EF4-FFF2-40B4-BE49-F238E27FC236}">
                  <a16:creationId xmlns:a16="http://schemas.microsoft.com/office/drawing/2014/main" id="{AE1C9EC1-99EF-7841-2892-45AE78D705E5}"/>
                </a:ext>
              </a:extLst>
            </p:cNvPr>
            <p:cNvGrpSpPr/>
            <p:nvPr/>
          </p:nvGrpSpPr>
          <p:grpSpPr>
            <a:xfrm flipH="1">
              <a:off x="4858521" y="3301795"/>
              <a:ext cx="708487" cy="499460"/>
              <a:chOff x="1390728" y="3301795"/>
              <a:chExt cx="708487" cy="499460"/>
            </a:xfrm>
          </p:grpSpPr>
          <p:sp>
            <p:nvSpPr>
              <p:cNvPr id="488" name="Arc 487">
                <a:extLst>
                  <a:ext uri="{FF2B5EF4-FFF2-40B4-BE49-F238E27FC236}">
                    <a16:creationId xmlns:a16="http://schemas.microsoft.com/office/drawing/2014/main" id="{A9EA2621-A792-B818-BC35-3F275C233D0D}"/>
                  </a:ext>
                </a:extLst>
              </p:cNvPr>
              <p:cNvSpPr/>
              <p:nvPr/>
            </p:nvSpPr>
            <p:spPr>
              <a:xfrm flipV="1">
                <a:off x="1915615" y="3434055"/>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1" name="Arc 490">
                <a:extLst>
                  <a:ext uri="{FF2B5EF4-FFF2-40B4-BE49-F238E27FC236}">
                    <a16:creationId xmlns:a16="http://schemas.microsoft.com/office/drawing/2014/main" id="{CA3A5A72-2427-D12D-EA4D-8FF17AED51D8}"/>
                  </a:ext>
                </a:extLst>
              </p:cNvPr>
              <p:cNvSpPr/>
              <p:nvPr/>
            </p:nvSpPr>
            <p:spPr>
              <a:xfrm rot="10800000" flipV="1">
                <a:off x="1390728" y="3617655"/>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492" name="Straight Connector 491">
                <a:extLst>
                  <a:ext uri="{FF2B5EF4-FFF2-40B4-BE49-F238E27FC236}">
                    <a16:creationId xmlns:a16="http://schemas.microsoft.com/office/drawing/2014/main" id="{58DAFBE7-A94B-7B51-2B64-A9BB11417F54}"/>
                  </a:ext>
                </a:extLst>
              </p:cNvPr>
              <p:cNvCxnSpPr>
                <a:cxnSpLocks/>
                <a:stCxn id="491" idx="0"/>
              </p:cNvCxnSpPr>
              <p:nvPr/>
            </p:nvCxnSpPr>
            <p:spPr>
              <a:xfrm>
                <a:off x="1482528" y="3617655"/>
                <a:ext cx="527246" cy="0"/>
              </a:xfrm>
              <a:prstGeom prst="line">
                <a:avLst/>
              </a:prstGeom>
              <a:noFill/>
              <a:ln w="19050" cap="rnd" cmpd="sng" algn="ctr">
                <a:solidFill>
                  <a:schemeClr val="accent1"/>
                </a:solidFill>
                <a:prstDash val="solid"/>
                <a:headEnd type="none" w="med" len="med"/>
                <a:tailEnd type="none" w="lg" len="sm"/>
              </a:ln>
              <a:effectLst/>
            </p:spPr>
          </p:cxnSp>
          <p:cxnSp>
            <p:nvCxnSpPr>
              <p:cNvPr id="493" name="Straight Connector 492">
                <a:extLst>
                  <a:ext uri="{FF2B5EF4-FFF2-40B4-BE49-F238E27FC236}">
                    <a16:creationId xmlns:a16="http://schemas.microsoft.com/office/drawing/2014/main" id="{5260E292-B99C-9029-E6FF-9505B3C0C84E}"/>
                  </a:ext>
                </a:extLst>
              </p:cNvPr>
              <p:cNvCxnSpPr>
                <a:cxnSpLocks/>
              </p:cNvCxnSpPr>
              <p:nvPr/>
            </p:nvCxnSpPr>
            <p:spPr>
              <a:xfrm>
                <a:off x="2099215" y="3301795"/>
                <a:ext cx="0" cy="222455"/>
              </a:xfrm>
              <a:prstGeom prst="line">
                <a:avLst/>
              </a:prstGeom>
              <a:noFill/>
              <a:ln w="19050" cap="rnd" cmpd="sng" algn="ctr">
                <a:solidFill>
                  <a:schemeClr val="accent1"/>
                </a:solidFill>
                <a:prstDash val="solid"/>
                <a:headEnd type="none" w="med" len="med"/>
                <a:tailEnd type="none" w="lg" len="sm"/>
              </a:ln>
              <a:effectLst/>
            </p:spPr>
          </p:cxnSp>
        </p:grpSp>
        <p:cxnSp>
          <p:nvCxnSpPr>
            <p:cNvPr id="486" name="Straight Connector 485">
              <a:extLst>
                <a:ext uri="{FF2B5EF4-FFF2-40B4-BE49-F238E27FC236}">
                  <a16:creationId xmlns:a16="http://schemas.microsoft.com/office/drawing/2014/main" id="{86487AF7-AF08-3BE5-2B72-A31DB0CCDBEC}"/>
                </a:ext>
              </a:extLst>
            </p:cNvPr>
            <p:cNvCxnSpPr>
              <a:cxnSpLocks/>
              <a:stCxn id="491" idx="2"/>
              <a:endCxn id="21" idx="0"/>
            </p:cNvCxnSpPr>
            <p:nvPr/>
          </p:nvCxnSpPr>
          <p:spPr>
            <a:xfrm flipH="1">
              <a:off x="5560100" y="3709455"/>
              <a:ext cx="6908" cy="1227797"/>
            </a:xfrm>
            <a:prstGeom prst="line">
              <a:avLst/>
            </a:prstGeom>
            <a:noFill/>
            <a:ln w="19050" cap="rnd" cmpd="sng" algn="ctr">
              <a:solidFill>
                <a:schemeClr val="accent1"/>
              </a:solidFill>
              <a:prstDash val="solid"/>
              <a:headEnd type="none" w="med" len="med"/>
              <a:tailEnd type="arrow" w="med" len="med"/>
            </a:ln>
            <a:effectLst/>
          </p:spPr>
        </p:cxnSp>
      </p:grpSp>
      <p:sp>
        <p:nvSpPr>
          <p:cNvPr id="452" name="Rectangle: Rounded Corners 24">
            <a:extLst>
              <a:ext uri="{FF2B5EF4-FFF2-40B4-BE49-F238E27FC236}">
                <a16:creationId xmlns:a16="http://schemas.microsoft.com/office/drawing/2014/main" id="{279A738E-94AD-00F2-3638-AEE907762BA0}"/>
              </a:ext>
            </a:extLst>
          </p:cNvPr>
          <p:cNvSpPr/>
          <p:nvPr/>
        </p:nvSpPr>
        <p:spPr bwMode="auto">
          <a:xfrm>
            <a:off x="890344" y="3016144"/>
            <a:ext cx="673200" cy="673200"/>
          </a:xfrm>
          <a:prstGeom prst="ellipse">
            <a:avLst/>
          </a:prstGeom>
          <a:gradFill flip="none" rotWithShape="1">
            <a:gsLst>
              <a:gs pos="100000">
                <a:schemeClr val="accent1"/>
              </a:gs>
              <a:gs pos="0">
                <a:schemeClr val="accent5"/>
              </a:gs>
            </a:gsLst>
            <a:path path="circle">
              <a:fillToRect r="100000" b="100000"/>
            </a:path>
            <a:tileRect l="-100000" t="-100000"/>
          </a:gradFill>
          <a:ln w="9525" cap="flat" cmpd="sng" algn="ctr">
            <a:noFill/>
            <a:prstDash val="solid"/>
            <a:headEnd type="none" w="med" len="med"/>
            <a:tailEnd type="none" w="med" len="med"/>
          </a:ln>
          <a:effectLst>
            <a:outerShdw blurRad="50800" dist="38100" dir="2700000" algn="tl" rotWithShape="0">
              <a:schemeClr val="tx2">
                <a:alpha val="22000"/>
              </a:scheme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Spark</a:t>
            </a:r>
          </a:p>
        </p:txBody>
      </p:sp>
      <p:sp>
        <p:nvSpPr>
          <p:cNvPr id="453" name="Rectangle: Rounded Corners 23">
            <a:extLst>
              <a:ext uri="{FF2B5EF4-FFF2-40B4-BE49-F238E27FC236}">
                <a16:creationId xmlns:a16="http://schemas.microsoft.com/office/drawing/2014/main" id="{323B2B64-F1C2-51BA-9D54-369CAFAFED1E}"/>
              </a:ext>
            </a:extLst>
          </p:cNvPr>
          <p:cNvSpPr/>
          <p:nvPr/>
        </p:nvSpPr>
        <p:spPr bwMode="auto">
          <a:xfrm>
            <a:off x="1973888" y="3016144"/>
            <a:ext cx="673200" cy="673200"/>
          </a:xfrm>
          <a:prstGeom prst="ellipse">
            <a:avLst/>
          </a:prstGeom>
          <a:gradFill flip="none" rotWithShape="1">
            <a:gsLst>
              <a:gs pos="100000">
                <a:schemeClr val="accent1"/>
              </a:gs>
              <a:gs pos="0">
                <a:schemeClr val="accent5"/>
              </a:gs>
            </a:gsLst>
            <a:path path="circle">
              <a:fillToRect r="100000" b="100000"/>
            </a:path>
            <a:tileRect l="-100000" t="-100000"/>
          </a:gradFill>
          <a:ln w="9525" cap="flat" cmpd="sng" algn="ctr">
            <a:noFill/>
            <a:prstDash val="solid"/>
            <a:headEnd type="none" w="med" len="med"/>
            <a:tailEnd type="none" w="med" len="med"/>
          </a:ln>
          <a:effectLst>
            <a:outerShdw blurRad="50800" dist="38100" dir="2700000" algn="tl" rotWithShape="0">
              <a:schemeClr val="tx2">
                <a:alpha val="22000"/>
              </a:scheme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T-SQL</a:t>
            </a:r>
          </a:p>
        </p:txBody>
      </p:sp>
      <p:sp>
        <p:nvSpPr>
          <p:cNvPr id="455" name="Rectangle: Rounded Corners 25">
            <a:extLst>
              <a:ext uri="{FF2B5EF4-FFF2-40B4-BE49-F238E27FC236}">
                <a16:creationId xmlns:a16="http://schemas.microsoft.com/office/drawing/2014/main" id="{D72EE884-4933-ADDB-3193-6030B91D2D83}"/>
              </a:ext>
            </a:extLst>
          </p:cNvPr>
          <p:cNvSpPr/>
          <p:nvPr/>
        </p:nvSpPr>
        <p:spPr bwMode="auto">
          <a:xfrm>
            <a:off x="5224520" y="3016144"/>
            <a:ext cx="673200" cy="673200"/>
          </a:xfrm>
          <a:prstGeom prst="ellipse">
            <a:avLst/>
          </a:prstGeom>
          <a:gradFill flip="none" rotWithShape="1">
            <a:gsLst>
              <a:gs pos="100000">
                <a:schemeClr val="accent1"/>
              </a:gs>
              <a:gs pos="0">
                <a:schemeClr val="accent5"/>
              </a:gs>
            </a:gsLst>
            <a:path path="circle">
              <a:fillToRect r="100000" b="100000"/>
            </a:path>
            <a:tileRect l="-100000" t="-100000"/>
          </a:gradFill>
          <a:ln w="9525" cap="flat" cmpd="sng" algn="ctr">
            <a:noFill/>
            <a:prstDash val="solid"/>
            <a:headEnd type="none" w="med" len="med"/>
            <a:tailEnd type="none" w="med" len="med"/>
          </a:ln>
          <a:effectLst>
            <a:outerShdw blurRad="50800" dist="38100" dir="2700000" algn="tl" rotWithShape="0">
              <a:schemeClr val="tx2">
                <a:alpha val="22000"/>
              </a:scheme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KQL</a:t>
            </a:r>
          </a:p>
        </p:txBody>
      </p:sp>
      <p:sp>
        <p:nvSpPr>
          <p:cNvPr id="456" name="Rectangle: Rounded Corners 28">
            <a:extLst>
              <a:ext uri="{FF2B5EF4-FFF2-40B4-BE49-F238E27FC236}">
                <a16:creationId xmlns:a16="http://schemas.microsoft.com/office/drawing/2014/main" id="{A77BA497-734C-EE81-3516-72CAFFF5680D}"/>
              </a:ext>
            </a:extLst>
          </p:cNvPr>
          <p:cNvSpPr/>
          <p:nvPr/>
        </p:nvSpPr>
        <p:spPr bwMode="auto">
          <a:xfrm>
            <a:off x="6308064" y="3016144"/>
            <a:ext cx="673200" cy="673200"/>
          </a:xfrm>
          <a:prstGeom prst="ellipse">
            <a:avLst/>
          </a:prstGeom>
          <a:gradFill flip="none" rotWithShape="1">
            <a:gsLst>
              <a:gs pos="100000">
                <a:schemeClr val="accent1"/>
              </a:gs>
              <a:gs pos="0">
                <a:schemeClr val="accent5"/>
              </a:gs>
            </a:gsLst>
            <a:path path="circle">
              <a:fillToRect r="100000" b="100000"/>
            </a:path>
            <a:tileRect l="-100000" t="-100000"/>
          </a:gradFill>
          <a:ln w="9525" cap="flat" cmpd="sng" algn="ctr">
            <a:noFill/>
            <a:prstDash val="solid"/>
            <a:headEnd type="none" w="med" len="med"/>
            <a:tailEnd type="none" w="med" len="med"/>
          </a:ln>
          <a:effectLst>
            <a:outerShdw blurRad="50800" dist="38100" dir="2700000" algn="tl" rotWithShape="0">
              <a:schemeClr val="tx2">
                <a:alpha val="22000"/>
              </a:scheme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Analysis</a:t>
            </a:r>
            <a:b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b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Services</a:t>
            </a:r>
          </a:p>
        </p:txBody>
      </p:sp>
      <p:sp>
        <p:nvSpPr>
          <p:cNvPr id="479" name="TextBox 478">
            <a:extLst>
              <a:ext uri="{FF2B5EF4-FFF2-40B4-BE49-F238E27FC236}">
                <a16:creationId xmlns:a16="http://schemas.microsoft.com/office/drawing/2014/main" id="{C39452EC-CE84-C6D7-B721-155100E9C984}"/>
              </a:ext>
            </a:extLst>
          </p:cNvPr>
          <p:cNvSpPr txBox="1"/>
          <p:nvPr/>
        </p:nvSpPr>
        <p:spPr>
          <a:xfrm>
            <a:off x="883865" y="4653144"/>
            <a:ext cx="686157" cy="276999"/>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900" b="0" i="0" u="none" strike="noStrike" kern="0" cap="none" spc="0" normalizeH="0" baseline="0">
                <a:ln>
                  <a:noFill/>
                </a:ln>
                <a:effectLst/>
                <a:uLnTx/>
                <a:uFillTx/>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Customers</a:t>
            </a:r>
            <a:br>
              <a:rPr kumimoji="0" lang="en-US" sz="900" b="0" i="0" u="none" strike="noStrike" kern="0" cap="none" spc="0" normalizeH="0" baseline="0" noProof="0">
                <a:ln>
                  <a:noFill/>
                </a:ln>
                <a:solidFill>
                  <a:srgbClr val="000000"/>
                </a:solidFill>
                <a:effectLst/>
                <a:uLnTx/>
                <a:uFillTx/>
                <a:latin typeface="Segoe UI Semibold"/>
                <a:ea typeface="+mn-ea"/>
                <a:cs typeface="+mn-cs"/>
              </a:rPr>
            </a:br>
            <a:r>
              <a:rPr kumimoji="0" lang="en-US" sz="900" b="0" i="0" u="none" strike="noStrike" kern="0" cap="none" spc="0" normalizeH="0" baseline="0" noProof="0">
                <a:ln>
                  <a:noFill/>
                </a:ln>
                <a:solidFill>
                  <a:srgbClr val="000000"/>
                </a:solidFill>
                <a:effectLst/>
                <a:uLnTx/>
                <a:uFillTx/>
                <a:latin typeface="Segoe UI Semibold"/>
                <a:ea typeface="+mn-ea"/>
                <a:cs typeface="+mn-cs"/>
              </a:rPr>
              <a:t>360</a:t>
            </a:r>
          </a:p>
        </p:txBody>
      </p:sp>
      <p:sp>
        <p:nvSpPr>
          <p:cNvPr id="471" name="TextBox 470">
            <a:extLst>
              <a:ext uri="{FF2B5EF4-FFF2-40B4-BE49-F238E27FC236}">
                <a16:creationId xmlns:a16="http://schemas.microsoft.com/office/drawing/2014/main" id="{2113C0BB-39F8-1434-4AE1-D6F7FCEA4B15}"/>
              </a:ext>
            </a:extLst>
          </p:cNvPr>
          <p:cNvSpPr txBox="1"/>
          <p:nvPr/>
        </p:nvSpPr>
        <p:spPr>
          <a:xfrm>
            <a:off x="1965472" y="4653144"/>
            <a:ext cx="686157" cy="138499"/>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900" b="0" i="0" u="none" strike="noStrike" kern="0" cap="none" spc="0" normalizeH="0" baseline="0">
                <a:ln>
                  <a:noFill/>
                </a:ln>
                <a:effectLst/>
                <a:uLnTx/>
                <a:uFillTx/>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Finance</a:t>
            </a:r>
          </a:p>
        </p:txBody>
      </p:sp>
      <p:sp>
        <p:nvSpPr>
          <p:cNvPr id="467" name="TextBox 466">
            <a:extLst>
              <a:ext uri="{FF2B5EF4-FFF2-40B4-BE49-F238E27FC236}">
                <a16:creationId xmlns:a16="http://schemas.microsoft.com/office/drawing/2014/main" id="{4C4D8173-696D-B780-6D11-7FF8C3EE48BC}"/>
              </a:ext>
            </a:extLst>
          </p:cNvPr>
          <p:cNvSpPr txBox="1"/>
          <p:nvPr/>
        </p:nvSpPr>
        <p:spPr>
          <a:xfrm>
            <a:off x="5224949" y="4653144"/>
            <a:ext cx="686157" cy="276999"/>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900" b="0" i="0" u="none" strike="noStrike" kern="0" cap="none" spc="0" normalizeH="0" baseline="0">
                <a:ln>
                  <a:noFill/>
                </a:ln>
                <a:effectLst/>
                <a:uLnTx/>
                <a:uFillTx/>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Service Telemetry</a:t>
            </a:r>
          </a:p>
        </p:txBody>
      </p:sp>
      <p:sp>
        <p:nvSpPr>
          <p:cNvPr id="463" name="TextBox 462">
            <a:extLst>
              <a:ext uri="{FF2B5EF4-FFF2-40B4-BE49-F238E27FC236}">
                <a16:creationId xmlns:a16="http://schemas.microsoft.com/office/drawing/2014/main" id="{FB20024F-C64D-4149-7A94-98614F067B68}"/>
              </a:ext>
            </a:extLst>
          </p:cNvPr>
          <p:cNvSpPr txBox="1"/>
          <p:nvPr/>
        </p:nvSpPr>
        <p:spPr>
          <a:xfrm>
            <a:off x="6308780" y="4653144"/>
            <a:ext cx="686157" cy="276999"/>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900" b="0" i="0" u="none" strike="noStrike" kern="0" cap="none" spc="0" normalizeH="0" baseline="0">
                <a:ln>
                  <a:noFill/>
                </a:ln>
                <a:effectLst/>
                <a:uLnTx/>
                <a:uFillTx/>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Business KPIs</a:t>
            </a:r>
          </a:p>
        </p:txBody>
      </p:sp>
      <p:sp>
        <p:nvSpPr>
          <p:cNvPr id="187" name="Rounded Rectangle 14">
            <a:extLst>
              <a:ext uri="{FF2B5EF4-FFF2-40B4-BE49-F238E27FC236}">
                <a16:creationId xmlns:a16="http://schemas.microsoft.com/office/drawing/2014/main" id="{8DBB02C7-E602-0AF1-ED68-C457ECF16617}"/>
              </a:ext>
            </a:extLst>
          </p:cNvPr>
          <p:cNvSpPr/>
          <p:nvPr/>
        </p:nvSpPr>
        <p:spPr>
          <a:xfrm>
            <a:off x="731319" y="1838367"/>
            <a:ext cx="901138" cy="868680"/>
          </a:xfrm>
          <a:prstGeom prst="roundRect">
            <a:avLst>
              <a:gd name="adj" fmla="val 6586"/>
            </a:avLst>
          </a:prstGeom>
          <a:solidFill>
            <a:schemeClr val="bg1"/>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85" name="Rounded Rectangle 15">
            <a:extLst>
              <a:ext uri="{FF2B5EF4-FFF2-40B4-BE49-F238E27FC236}">
                <a16:creationId xmlns:a16="http://schemas.microsoft.com/office/drawing/2014/main" id="{F25CC0B3-D10C-E776-759A-5EB23D67FD89}"/>
              </a:ext>
            </a:extLst>
          </p:cNvPr>
          <p:cNvSpPr/>
          <p:nvPr/>
        </p:nvSpPr>
        <p:spPr>
          <a:xfrm>
            <a:off x="1649670" y="1838367"/>
            <a:ext cx="901138" cy="868680"/>
          </a:xfrm>
          <a:prstGeom prst="roundRect">
            <a:avLst>
              <a:gd name="adj" fmla="val 6586"/>
            </a:avLst>
          </a:prstGeom>
          <a:solidFill>
            <a:schemeClr val="bg1"/>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83" name="Rounded Rectangle 17">
            <a:extLst>
              <a:ext uri="{FF2B5EF4-FFF2-40B4-BE49-F238E27FC236}">
                <a16:creationId xmlns:a16="http://schemas.microsoft.com/office/drawing/2014/main" id="{04A95F16-58E5-DDC9-B731-C010AC7F4235}"/>
              </a:ext>
            </a:extLst>
          </p:cNvPr>
          <p:cNvSpPr/>
          <p:nvPr/>
        </p:nvSpPr>
        <p:spPr>
          <a:xfrm>
            <a:off x="2568021" y="1838367"/>
            <a:ext cx="901138" cy="868680"/>
          </a:xfrm>
          <a:prstGeom prst="roundRect">
            <a:avLst>
              <a:gd name="adj" fmla="val 6586"/>
            </a:avLst>
          </a:prstGeom>
          <a:solidFill>
            <a:schemeClr val="bg1"/>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pic>
        <p:nvPicPr>
          <p:cNvPr id="133" name="Graphic 132">
            <a:extLst>
              <a:ext uri="{FF2B5EF4-FFF2-40B4-BE49-F238E27FC236}">
                <a16:creationId xmlns:a16="http://schemas.microsoft.com/office/drawing/2014/main" id="{50DCCE8D-F53A-2F70-81DC-C4C64374007F}"/>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453" r="-2453"/>
          <a:stretch/>
        </p:blipFill>
        <p:spPr>
          <a:xfrm>
            <a:off x="991772" y="1927767"/>
            <a:ext cx="380232" cy="362452"/>
          </a:xfrm>
          <a:prstGeom prst="rect">
            <a:avLst/>
          </a:prstGeom>
        </p:spPr>
      </p:pic>
      <p:pic>
        <p:nvPicPr>
          <p:cNvPr id="134" name="Graphic 133">
            <a:extLst>
              <a:ext uri="{FF2B5EF4-FFF2-40B4-BE49-F238E27FC236}">
                <a16:creationId xmlns:a16="http://schemas.microsoft.com/office/drawing/2014/main" id="{77F67A91-D584-13DC-1064-211B8E12669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453" r="-2453"/>
          <a:stretch/>
        </p:blipFill>
        <p:spPr>
          <a:xfrm>
            <a:off x="1910125" y="1927768"/>
            <a:ext cx="380230" cy="362450"/>
          </a:xfrm>
          <a:prstGeom prst="rect">
            <a:avLst/>
          </a:prstGeom>
        </p:spPr>
      </p:pic>
      <p:pic>
        <p:nvPicPr>
          <p:cNvPr id="166" name="Graphic 165">
            <a:extLst>
              <a:ext uri="{FF2B5EF4-FFF2-40B4-BE49-F238E27FC236}">
                <a16:creationId xmlns:a16="http://schemas.microsoft.com/office/drawing/2014/main" id="{1A636C92-39BD-1A69-DF68-CEE26257C997}"/>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2453" r="-2453"/>
          <a:stretch/>
        </p:blipFill>
        <p:spPr>
          <a:xfrm>
            <a:off x="2828476" y="1927767"/>
            <a:ext cx="380232" cy="362452"/>
          </a:xfrm>
          <a:prstGeom prst="rect">
            <a:avLst/>
          </a:prstGeom>
        </p:spPr>
      </p:pic>
      <p:sp>
        <p:nvSpPr>
          <p:cNvPr id="181" name="Rounded Rectangle 16">
            <a:extLst>
              <a:ext uri="{FF2B5EF4-FFF2-40B4-BE49-F238E27FC236}">
                <a16:creationId xmlns:a16="http://schemas.microsoft.com/office/drawing/2014/main" id="{62392FF3-9FAD-8EB0-953D-52FA7B82A6D6}"/>
              </a:ext>
            </a:extLst>
          </p:cNvPr>
          <p:cNvSpPr/>
          <p:nvPr/>
        </p:nvSpPr>
        <p:spPr>
          <a:xfrm>
            <a:off x="3486372" y="1838367"/>
            <a:ext cx="901138" cy="868680"/>
          </a:xfrm>
          <a:prstGeom prst="roundRect">
            <a:avLst>
              <a:gd name="adj" fmla="val 6586"/>
            </a:avLst>
          </a:prstGeom>
          <a:solidFill>
            <a:schemeClr val="bg1"/>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pic>
        <p:nvPicPr>
          <p:cNvPr id="168" name="Graphic 167">
            <a:extLst>
              <a:ext uri="{FF2B5EF4-FFF2-40B4-BE49-F238E27FC236}">
                <a16:creationId xmlns:a16="http://schemas.microsoft.com/office/drawing/2014/main" id="{E8C44A16-27D1-7838-F195-22243BA22286}"/>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2453" r="-2453"/>
          <a:stretch/>
        </p:blipFill>
        <p:spPr>
          <a:xfrm>
            <a:off x="3735981" y="1917427"/>
            <a:ext cx="401927" cy="383133"/>
          </a:xfrm>
          <a:prstGeom prst="rect">
            <a:avLst/>
          </a:prstGeom>
        </p:spPr>
      </p:pic>
      <p:sp>
        <p:nvSpPr>
          <p:cNvPr id="179" name="Rounded Rectangle 18">
            <a:extLst>
              <a:ext uri="{FF2B5EF4-FFF2-40B4-BE49-F238E27FC236}">
                <a16:creationId xmlns:a16="http://schemas.microsoft.com/office/drawing/2014/main" id="{A9E0F115-4C87-21B0-B3A7-BFFFBA76AA05}"/>
              </a:ext>
            </a:extLst>
          </p:cNvPr>
          <p:cNvSpPr/>
          <p:nvPr/>
        </p:nvSpPr>
        <p:spPr>
          <a:xfrm>
            <a:off x="4404723" y="1838367"/>
            <a:ext cx="901138" cy="868680"/>
          </a:xfrm>
          <a:prstGeom prst="roundRect">
            <a:avLst>
              <a:gd name="adj" fmla="val 6586"/>
            </a:avLst>
          </a:prstGeom>
          <a:solidFill>
            <a:schemeClr val="bg1"/>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pic>
        <p:nvPicPr>
          <p:cNvPr id="170" name="Graphic 169">
            <a:extLst>
              <a:ext uri="{FF2B5EF4-FFF2-40B4-BE49-F238E27FC236}">
                <a16:creationId xmlns:a16="http://schemas.microsoft.com/office/drawing/2014/main" id="{67C833F0-9249-1B9B-A428-1CD4912EE40B}"/>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2453" r="-2453"/>
          <a:stretch/>
        </p:blipFill>
        <p:spPr>
          <a:xfrm>
            <a:off x="4656453" y="1919447"/>
            <a:ext cx="397687" cy="379092"/>
          </a:xfrm>
          <a:prstGeom prst="rect">
            <a:avLst/>
          </a:prstGeom>
        </p:spPr>
      </p:pic>
      <p:sp>
        <p:nvSpPr>
          <p:cNvPr id="177" name="Rounded Rectangle 19">
            <a:extLst>
              <a:ext uri="{FF2B5EF4-FFF2-40B4-BE49-F238E27FC236}">
                <a16:creationId xmlns:a16="http://schemas.microsoft.com/office/drawing/2014/main" id="{06D63D28-BBCF-94C8-F3E8-FE3A592F4EC8}"/>
              </a:ext>
            </a:extLst>
          </p:cNvPr>
          <p:cNvSpPr/>
          <p:nvPr/>
        </p:nvSpPr>
        <p:spPr>
          <a:xfrm>
            <a:off x="5323074" y="1838367"/>
            <a:ext cx="900000" cy="868680"/>
          </a:xfrm>
          <a:prstGeom prst="roundRect">
            <a:avLst>
              <a:gd name="adj" fmla="val 6586"/>
            </a:avLst>
          </a:prstGeom>
          <a:solidFill>
            <a:schemeClr val="bg1"/>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pic>
        <p:nvPicPr>
          <p:cNvPr id="172" name="Graphic 171">
            <a:extLst>
              <a:ext uri="{FF2B5EF4-FFF2-40B4-BE49-F238E27FC236}">
                <a16:creationId xmlns:a16="http://schemas.microsoft.com/office/drawing/2014/main" id="{5507DD24-BBCF-378C-4640-9F221A0EFBBA}"/>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l="-2453" r="-2453"/>
          <a:stretch/>
        </p:blipFill>
        <p:spPr>
          <a:xfrm>
            <a:off x="5582963" y="1927767"/>
            <a:ext cx="380232" cy="362452"/>
          </a:xfrm>
          <a:prstGeom prst="rect">
            <a:avLst/>
          </a:prstGeom>
        </p:spPr>
      </p:pic>
      <p:sp>
        <p:nvSpPr>
          <p:cNvPr id="175" name="Rounded Rectangle 19">
            <a:extLst>
              <a:ext uri="{FF2B5EF4-FFF2-40B4-BE49-F238E27FC236}">
                <a16:creationId xmlns:a16="http://schemas.microsoft.com/office/drawing/2014/main" id="{C5EACD05-4BDB-1EC2-001B-281206F8F4FB}"/>
              </a:ext>
            </a:extLst>
          </p:cNvPr>
          <p:cNvSpPr/>
          <p:nvPr/>
        </p:nvSpPr>
        <p:spPr>
          <a:xfrm>
            <a:off x="6240290" y="1838367"/>
            <a:ext cx="900000" cy="868680"/>
          </a:xfrm>
          <a:prstGeom prst="roundRect">
            <a:avLst>
              <a:gd name="adj" fmla="val 6586"/>
            </a:avLst>
          </a:prstGeom>
          <a:solidFill>
            <a:schemeClr val="bg1"/>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pic>
        <p:nvPicPr>
          <p:cNvPr id="174" name="Graphic 173">
            <a:extLst>
              <a:ext uri="{FF2B5EF4-FFF2-40B4-BE49-F238E27FC236}">
                <a16:creationId xmlns:a16="http://schemas.microsoft.com/office/drawing/2014/main" id="{2E4EBB10-98E8-FC1C-DE64-67D94DAB81AB}"/>
              </a:ext>
            </a:extLst>
          </p:cNvPr>
          <p:cNvPicPr>
            <a:picLocks noChangeAspect="1"/>
          </p:cNvPicPr>
          <p:nvPr/>
        </p:nvPicPr>
        <p:blipFill>
          <a:blip r:embed="rId16">
            <a:alphaModFix/>
            <a:extLst>
              <a:ext uri="{96DAC541-7B7A-43D3-8B79-37D633B846F1}">
                <asvg:svgBlip xmlns:asvg="http://schemas.microsoft.com/office/drawing/2016/SVG/main" r:embed="rId17"/>
              </a:ext>
            </a:extLst>
          </a:blip>
          <a:stretch>
            <a:fillRect/>
          </a:stretch>
        </p:blipFill>
        <p:spPr>
          <a:xfrm>
            <a:off x="6547576" y="1965722"/>
            <a:ext cx="285428" cy="286543"/>
          </a:xfrm>
          <a:prstGeom prst="rect">
            <a:avLst/>
          </a:prstGeom>
        </p:spPr>
      </p:pic>
      <p:sp>
        <p:nvSpPr>
          <p:cNvPr id="188" name="Rounded Rectangle 14">
            <a:extLst>
              <a:ext uri="{FF2B5EF4-FFF2-40B4-BE49-F238E27FC236}">
                <a16:creationId xmlns:a16="http://schemas.microsoft.com/office/drawing/2014/main" id="{4442068E-9EB1-04B9-0845-37FD2E23900E}"/>
              </a:ext>
            </a:extLst>
          </p:cNvPr>
          <p:cNvSpPr/>
          <p:nvPr/>
        </p:nvSpPr>
        <p:spPr>
          <a:xfrm>
            <a:off x="868106" y="2348158"/>
            <a:ext cx="626271" cy="287715"/>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Factory</a:t>
            </a:r>
          </a:p>
        </p:txBody>
      </p:sp>
      <p:sp>
        <p:nvSpPr>
          <p:cNvPr id="186" name="Rounded Rectangle 15">
            <a:extLst>
              <a:ext uri="{FF2B5EF4-FFF2-40B4-BE49-F238E27FC236}">
                <a16:creationId xmlns:a16="http://schemas.microsoft.com/office/drawing/2014/main" id="{9EFFB6D9-1184-DFE3-3F22-D912C14E3D32}"/>
              </a:ext>
            </a:extLst>
          </p:cNvPr>
          <p:cNvSpPr/>
          <p:nvPr/>
        </p:nvSpPr>
        <p:spPr>
          <a:xfrm>
            <a:off x="1703341" y="2348156"/>
            <a:ext cx="792504" cy="287715"/>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Engineering</a:t>
            </a:r>
          </a:p>
        </p:txBody>
      </p:sp>
      <p:sp>
        <p:nvSpPr>
          <p:cNvPr id="184" name="Rounded Rectangle 17">
            <a:extLst>
              <a:ext uri="{FF2B5EF4-FFF2-40B4-BE49-F238E27FC236}">
                <a16:creationId xmlns:a16="http://schemas.microsoft.com/office/drawing/2014/main" id="{329C1579-AD87-AFD7-D34C-6F7BE695C622}"/>
              </a:ext>
            </a:extLst>
          </p:cNvPr>
          <p:cNvSpPr/>
          <p:nvPr/>
        </p:nvSpPr>
        <p:spPr>
          <a:xfrm>
            <a:off x="2639089" y="2348157"/>
            <a:ext cx="757712" cy="287715"/>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Science</a:t>
            </a:r>
          </a:p>
        </p:txBody>
      </p:sp>
      <p:sp>
        <p:nvSpPr>
          <p:cNvPr id="182" name="Rounded Rectangle 181">
            <a:extLst>
              <a:ext uri="{FF2B5EF4-FFF2-40B4-BE49-F238E27FC236}">
                <a16:creationId xmlns:a16="http://schemas.microsoft.com/office/drawing/2014/main" id="{ECD19E41-5DF2-2EC0-C643-036411D552C9}"/>
              </a:ext>
            </a:extLst>
          </p:cNvPr>
          <p:cNvSpPr/>
          <p:nvPr/>
        </p:nvSpPr>
        <p:spPr>
          <a:xfrm>
            <a:off x="3557441" y="2348157"/>
            <a:ext cx="757712" cy="287715"/>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Data</a:t>
            </a:r>
            <a:br>
              <a:rPr kumimoji="0" lang="en-US" sz="900" b="0" i="0" u="none" strike="noStrike" kern="0" cap="none" spc="0" normalizeH="0" baseline="0" noProof="0">
                <a:ln>
                  <a:noFill/>
                </a:ln>
                <a:solidFill>
                  <a:srgbClr val="000000"/>
                </a:solidFill>
                <a:effectLst/>
                <a:uLnTx/>
                <a:uFillTx/>
                <a:latin typeface="Segoe UI Semibold"/>
                <a:ea typeface="+mn-ea"/>
                <a:cs typeface="+mn-cs"/>
              </a:rPr>
            </a:br>
            <a:r>
              <a:rPr kumimoji="0" lang="en-US" sz="900" b="0" i="0" u="none" strike="noStrike" kern="0" cap="none" spc="0" normalizeH="0" baseline="0" noProof="0">
                <a:ln>
                  <a:noFill/>
                </a:ln>
                <a:solidFill>
                  <a:srgbClr val="000000"/>
                </a:solidFill>
                <a:effectLst/>
                <a:uLnTx/>
                <a:uFillTx/>
                <a:latin typeface="Segoe UI Semibold"/>
                <a:ea typeface="+mn-ea"/>
                <a:cs typeface="+mn-cs"/>
              </a:rPr>
              <a:t>Warehouse</a:t>
            </a:r>
          </a:p>
        </p:txBody>
      </p:sp>
      <p:sp>
        <p:nvSpPr>
          <p:cNvPr id="180" name="Rounded Rectangle 18">
            <a:extLst>
              <a:ext uri="{FF2B5EF4-FFF2-40B4-BE49-F238E27FC236}">
                <a16:creationId xmlns:a16="http://schemas.microsoft.com/office/drawing/2014/main" id="{39AE294B-60B4-85F9-4DE0-316869FAA66C}"/>
              </a:ext>
            </a:extLst>
          </p:cNvPr>
          <p:cNvSpPr/>
          <p:nvPr/>
        </p:nvSpPr>
        <p:spPr>
          <a:xfrm>
            <a:off x="4407359" y="2353514"/>
            <a:ext cx="894582" cy="276999"/>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Real Time Intelligence</a:t>
            </a:r>
          </a:p>
        </p:txBody>
      </p:sp>
      <p:sp>
        <p:nvSpPr>
          <p:cNvPr id="178" name="Rounded Rectangle 19">
            <a:extLst>
              <a:ext uri="{FF2B5EF4-FFF2-40B4-BE49-F238E27FC236}">
                <a16:creationId xmlns:a16="http://schemas.microsoft.com/office/drawing/2014/main" id="{3C76AAE4-CF50-D8FD-36F7-12CED221726D}"/>
              </a:ext>
            </a:extLst>
          </p:cNvPr>
          <p:cNvSpPr/>
          <p:nvPr/>
        </p:nvSpPr>
        <p:spPr>
          <a:xfrm>
            <a:off x="5446335" y="2420092"/>
            <a:ext cx="653333" cy="143857"/>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mn-cs"/>
              </a:rPr>
              <a:t>Power BI</a:t>
            </a:r>
          </a:p>
        </p:txBody>
      </p:sp>
      <p:sp>
        <p:nvSpPr>
          <p:cNvPr id="176" name="Rounded Rectangle 19">
            <a:extLst>
              <a:ext uri="{FF2B5EF4-FFF2-40B4-BE49-F238E27FC236}">
                <a16:creationId xmlns:a16="http://schemas.microsoft.com/office/drawing/2014/main" id="{77F045EB-FADD-62B5-ABBB-F13E159C3FA7}"/>
              </a:ext>
            </a:extLst>
          </p:cNvPr>
          <p:cNvSpPr/>
          <p:nvPr/>
        </p:nvSpPr>
        <p:spPr>
          <a:xfrm>
            <a:off x="6284784" y="2348163"/>
            <a:ext cx="811013" cy="287715"/>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mn-cs"/>
              </a:rPr>
              <a:t>Data</a:t>
            </a:r>
            <a:br>
              <a:rPr kumimoji="0" lang="en-US" sz="900" b="0" i="0" u="none" strike="noStrike" kern="1200" cap="none" spc="0" normalizeH="0" baseline="0" noProof="0">
                <a:ln>
                  <a:noFill/>
                </a:ln>
                <a:solidFill>
                  <a:srgbClr val="000000"/>
                </a:solidFill>
                <a:effectLst/>
                <a:uLnTx/>
                <a:uFillTx/>
                <a:latin typeface="Segoe UI Semibold"/>
                <a:ea typeface="+mn-ea"/>
                <a:cs typeface="+mn-cs"/>
              </a:rPr>
            </a:br>
            <a:r>
              <a:rPr kumimoji="0" lang="en-US" sz="900" b="0" i="0" u="none" strike="noStrike" kern="1200" cap="none" spc="0" normalizeH="0" baseline="0" noProof="0">
                <a:ln>
                  <a:noFill/>
                </a:ln>
                <a:solidFill>
                  <a:srgbClr val="000000"/>
                </a:solidFill>
                <a:effectLst/>
                <a:uLnTx/>
                <a:uFillTx/>
                <a:latin typeface="Segoe UI Semibold"/>
                <a:ea typeface="+mn-ea"/>
                <a:cs typeface="+mn-cs"/>
              </a:rPr>
              <a:t>Activator</a:t>
            </a:r>
          </a:p>
        </p:txBody>
      </p:sp>
      <p:pic>
        <p:nvPicPr>
          <p:cNvPr id="21" name="Picture 20" descr="Folder icon">
            <a:extLst>
              <a:ext uri="{FF2B5EF4-FFF2-40B4-BE49-F238E27FC236}">
                <a16:creationId xmlns:a16="http://schemas.microsoft.com/office/drawing/2014/main" id="{C2490A4E-E075-AD4B-CD66-23182632D41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345577" y="4215540"/>
            <a:ext cx="431086" cy="431086"/>
          </a:xfrm>
          <a:prstGeom prst="rect">
            <a:avLst/>
          </a:prstGeom>
        </p:spPr>
      </p:pic>
      <p:pic>
        <p:nvPicPr>
          <p:cNvPr id="22" name="Picture 21" descr="Folder icon">
            <a:extLst>
              <a:ext uri="{FF2B5EF4-FFF2-40B4-BE49-F238E27FC236}">
                <a16:creationId xmlns:a16="http://schemas.microsoft.com/office/drawing/2014/main" id="{0A4DE1E2-77A4-2D13-4666-7AF51804B2F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429120" y="4215540"/>
            <a:ext cx="431086" cy="431086"/>
          </a:xfrm>
          <a:prstGeom prst="rect">
            <a:avLst/>
          </a:prstGeom>
        </p:spPr>
      </p:pic>
      <p:pic>
        <p:nvPicPr>
          <p:cNvPr id="24" name="Picture 23" descr="Folder icon">
            <a:extLst>
              <a:ext uri="{FF2B5EF4-FFF2-40B4-BE49-F238E27FC236}">
                <a16:creationId xmlns:a16="http://schemas.microsoft.com/office/drawing/2014/main" id="{23461C27-8CD5-505F-86CB-BEBAAB60D9F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06948" y="4215540"/>
            <a:ext cx="431086" cy="431086"/>
          </a:xfrm>
          <a:prstGeom prst="rect">
            <a:avLst/>
          </a:prstGeom>
        </p:spPr>
      </p:pic>
      <p:pic>
        <p:nvPicPr>
          <p:cNvPr id="25" name="Picture 24" descr="Folder icon">
            <a:extLst>
              <a:ext uri="{FF2B5EF4-FFF2-40B4-BE49-F238E27FC236}">
                <a16:creationId xmlns:a16="http://schemas.microsoft.com/office/drawing/2014/main" id="{F8A4CDCE-B85B-36C4-C4DC-5CBC13AD462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094467" y="4215540"/>
            <a:ext cx="431086" cy="431086"/>
          </a:xfrm>
          <a:prstGeom prst="rect">
            <a:avLst/>
          </a:prstGeom>
        </p:spPr>
      </p:pic>
      <p:pic>
        <p:nvPicPr>
          <p:cNvPr id="265" name="Picture 264">
            <a:extLst>
              <a:ext uri="{FF2B5EF4-FFF2-40B4-BE49-F238E27FC236}">
                <a16:creationId xmlns:a16="http://schemas.microsoft.com/office/drawing/2014/main" id="{6671E218-2DB1-3A3D-312D-487D7BDD93E8}"/>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5498394" y="5636282"/>
            <a:ext cx="640080" cy="640080"/>
          </a:xfrm>
          <a:prstGeom prst="rect">
            <a:avLst/>
          </a:prstGeom>
        </p:spPr>
      </p:pic>
      <p:pic>
        <p:nvPicPr>
          <p:cNvPr id="13" name="Graphic 12">
            <a:extLst>
              <a:ext uri="{FF2B5EF4-FFF2-40B4-BE49-F238E27FC236}">
                <a16:creationId xmlns:a16="http://schemas.microsoft.com/office/drawing/2014/main" id="{522B2013-9A70-6DA4-CD65-C23D89EC393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613969" y="5636282"/>
            <a:ext cx="643671" cy="640080"/>
          </a:xfrm>
          <a:prstGeom prst="rect">
            <a:avLst/>
          </a:prstGeom>
        </p:spPr>
      </p:pic>
      <p:pic>
        <p:nvPicPr>
          <p:cNvPr id="32" name="Graphic 31" descr="Azure Cosmos DB&#10; icon">
            <a:extLst>
              <a:ext uri="{FF2B5EF4-FFF2-40B4-BE49-F238E27FC236}">
                <a16:creationId xmlns:a16="http://schemas.microsoft.com/office/drawing/2014/main" id="{49D2D840-8706-4659-D2D1-BBED96F7A32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733135" y="5636282"/>
            <a:ext cx="640080" cy="640080"/>
          </a:xfrm>
          <a:prstGeom prst="rect">
            <a:avLst/>
          </a:prstGeom>
        </p:spPr>
      </p:pic>
      <p:cxnSp>
        <p:nvCxnSpPr>
          <p:cNvPr id="490" name="Straight Connector 489">
            <a:extLst>
              <a:ext uri="{FF2B5EF4-FFF2-40B4-BE49-F238E27FC236}">
                <a16:creationId xmlns:a16="http://schemas.microsoft.com/office/drawing/2014/main" id="{51800501-3FA4-0E2B-9137-801843CC840C}"/>
              </a:ext>
            </a:extLst>
          </p:cNvPr>
          <p:cNvCxnSpPr>
            <a:cxnSpLocks/>
          </p:cNvCxnSpPr>
          <p:nvPr/>
        </p:nvCxnSpPr>
        <p:spPr>
          <a:xfrm flipV="1">
            <a:off x="3935805" y="5212597"/>
            <a:ext cx="0" cy="379712"/>
          </a:xfrm>
          <a:prstGeom prst="line">
            <a:avLst/>
          </a:prstGeom>
          <a:noFill/>
          <a:ln w="19050" cap="rnd" cmpd="sng" algn="ctr">
            <a:solidFill>
              <a:schemeClr val="accent1"/>
            </a:solidFill>
            <a:prstDash val="solid"/>
            <a:headEnd type="none" w="med" len="med"/>
            <a:tailEnd type="arrow" w="med" len="med"/>
          </a:ln>
          <a:effectLst/>
        </p:spPr>
      </p:cxnSp>
      <p:cxnSp>
        <p:nvCxnSpPr>
          <p:cNvPr id="36" name="Straight Connector 35">
            <a:extLst>
              <a:ext uri="{FF2B5EF4-FFF2-40B4-BE49-F238E27FC236}">
                <a16:creationId xmlns:a16="http://schemas.microsoft.com/office/drawing/2014/main" id="{CDB4461A-9DFB-E2F0-EE78-204769080409}"/>
              </a:ext>
            </a:extLst>
          </p:cNvPr>
          <p:cNvCxnSpPr>
            <a:cxnSpLocks/>
          </p:cNvCxnSpPr>
          <p:nvPr/>
        </p:nvCxnSpPr>
        <p:spPr>
          <a:xfrm flipV="1">
            <a:off x="2053175" y="5212597"/>
            <a:ext cx="0" cy="379712"/>
          </a:xfrm>
          <a:prstGeom prst="line">
            <a:avLst/>
          </a:prstGeom>
          <a:noFill/>
          <a:ln w="19050" cap="rnd" cmpd="sng" algn="ctr">
            <a:solidFill>
              <a:schemeClr val="accent1"/>
            </a:solidFill>
            <a:prstDash val="solid"/>
            <a:headEnd type="none" w="med" len="med"/>
            <a:tailEnd type="arrow" w="med" len="med"/>
          </a:ln>
          <a:effectLst/>
        </p:spPr>
      </p:cxnSp>
      <p:cxnSp>
        <p:nvCxnSpPr>
          <p:cNvPr id="37" name="Straight Connector 36">
            <a:extLst>
              <a:ext uri="{FF2B5EF4-FFF2-40B4-BE49-F238E27FC236}">
                <a16:creationId xmlns:a16="http://schemas.microsoft.com/office/drawing/2014/main" id="{877BA2FA-7316-51DC-D877-E1E497D965AC}"/>
              </a:ext>
            </a:extLst>
          </p:cNvPr>
          <p:cNvCxnSpPr>
            <a:cxnSpLocks/>
          </p:cNvCxnSpPr>
          <p:nvPr/>
        </p:nvCxnSpPr>
        <p:spPr>
          <a:xfrm flipV="1">
            <a:off x="5818434" y="5212597"/>
            <a:ext cx="0" cy="379712"/>
          </a:xfrm>
          <a:prstGeom prst="line">
            <a:avLst/>
          </a:prstGeom>
          <a:noFill/>
          <a:ln w="19050" cap="rnd" cmpd="sng" algn="ctr">
            <a:solidFill>
              <a:schemeClr val="accent1"/>
            </a:solidFill>
            <a:prstDash val="solid"/>
            <a:headEnd type="none" w="med" len="med"/>
            <a:tailEnd type="arrow" w="med" len="med"/>
          </a:ln>
          <a:effectLst/>
        </p:spPr>
      </p:cxnSp>
    </p:spTree>
    <p:extLst>
      <p:ext uri="{BB962C8B-B14F-4D97-AF65-F5344CB8AC3E}">
        <p14:creationId xmlns:p14="http://schemas.microsoft.com/office/powerpoint/2010/main" val="22844574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D13114BA-DB13-C15B-0A97-EB30B9FF679E}"/>
              </a:ext>
            </a:extLst>
          </p:cNvPr>
          <p:cNvSpPr/>
          <p:nvPr/>
        </p:nvSpPr>
        <p:spPr bwMode="auto">
          <a:xfrm>
            <a:off x="603672" y="4789891"/>
            <a:ext cx="3481388" cy="1479147"/>
          </a:xfrm>
          <a:prstGeom prst="roundRect">
            <a:avLst>
              <a:gd name="adj" fmla="val 2257"/>
            </a:avLst>
          </a:prstGeom>
          <a:solidFill>
            <a:schemeClr val="bg2">
              <a:lumMod val="75000"/>
              <a:alpha val="5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7BBA63A4-59FD-0899-9BA5-688C1EB5F9A7}"/>
              </a:ext>
            </a:extLst>
          </p:cNvPr>
          <p:cNvSpPr/>
          <p:nvPr/>
        </p:nvSpPr>
        <p:spPr bwMode="auto">
          <a:xfrm>
            <a:off x="584200" y="1195388"/>
            <a:ext cx="3481388" cy="3317978"/>
          </a:xfrm>
          <a:prstGeom prst="roundRect">
            <a:avLst>
              <a:gd name="adj" fmla="val 2257"/>
            </a:avLst>
          </a:prstGeom>
          <a:solidFill>
            <a:srgbClr val="8DC8E8">
              <a:alpha val="50000"/>
            </a:srgb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552E84C5-0CD4-FFEA-DD8E-B1F9893569E9}"/>
              </a:ext>
            </a:extLst>
          </p:cNvPr>
          <p:cNvSpPr/>
          <p:nvPr/>
        </p:nvSpPr>
        <p:spPr bwMode="auto">
          <a:xfrm>
            <a:off x="4356100" y="1195388"/>
            <a:ext cx="7251700" cy="5073650"/>
          </a:xfrm>
          <a:prstGeom prst="roundRect">
            <a:avLst>
              <a:gd name="adj" fmla="val 1482"/>
            </a:avLst>
          </a:prstGeom>
          <a:solidFill>
            <a:srgbClr val="B9DCD2">
              <a:alpha val="50000"/>
            </a:srgb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9" name="Graphic 8">
            <a:extLst>
              <a:ext uri="{FF2B5EF4-FFF2-40B4-BE49-F238E27FC236}">
                <a16:creationId xmlns:a16="http://schemas.microsoft.com/office/drawing/2014/main" id="{93FEB78F-0049-8D37-A433-F12E91C4B6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7099" y="585788"/>
            <a:ext cx="503802" cy="503802"/>
          </a:xfrm>
          <a:prstGeom prst="rect">
            <a:avLst/>
          </a:prstGeom>
        </p:spPr>
      </p:pic>
      <p:pic>
        <p:nvPicPr>
          <p:cNvPr id="11" name="Graphic 10">
            <a:extLst>
              <a:ext uri="{FF2B5EF4-FFF2-40B4-BE49-F238E27FC236}">
                <a16:creationId xmlns:a16="http://schemas.microsoft.com/office/drawing/2014/main" id="{1173CC13-3092-1DC6-1936-A750B2EA89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08999" y="585788"/>
            <a:ext cx="503802" cy="503802"/>
          </a:xfrm>
          <a:prstGeom prst="rect">
            <a:avLst/>
          </a:prstGeom>
        </p:spPr>
      </p:pic>
      <p:sp>
        <p:nvSpPr>
          <p:cNvPr id="12" name="TextBox 11">
            <a:extLst>
              <a:ext uri="{FF2B5EF4-FFF2-40B4-BE49-F238E27FC236}">
                <a16:creationId xmlns:a16="http://schemas.microsoft.com/office/drawing/2014/main" id="{49D028C4-1160-7B72-D21E-E1F6D5828F66}"/>
              </a:ext>
            </a:extLst>
          </p:cNvPr>
          <p:cNvSpPr txBox="1"/>
          <p:nvPr/>
        </p:nvSpPr>
        <p:spPr>
          <a:xfrm>
            <a:off x="1376020" y="653023"/>
            <a:ext cx="803618" cy="369332"/>
          </a:xfrm>
          <a:prstGeom prst="rect">
            <a:avLst/>
          </a:prstGeom>
          <a:noFill/>
        </p:spPr>
        <p:txBody>
          <a:bodyPr wrap="non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mn-cs"/>
              </a:rPr>
              <a:t>Azure</a:t>
            </a:r>
          </a:p>
        </p:txBody>
      </p:sp>
      <p:sp>
        <p:nvSpPr>
          <p:cNvPr id="13" name="TextBox 12">
            <a:extLst>
              <a:ext uri="{FF2B5EF4-FFF2-40B4-BE49-F238E27FC236}">
                <a16:creationId xmlns:a16="http://schemas.microsoft.com/office/drawing/2014/main" id="{5C993D1E-D7AF-393A-E017-858C69519B10}"/>
              </a:ext>
            </a:extLst>
          </p:cNvPr>
          <p:cNvSpPr txBox="1"/>
          <p:nvPr/>
        </p:nvSpPr>
        <p:spPr>
          <a:xfrm>
            <a:off x="5018088" y="653023"/>
            <a:ext cx="827984" cy="369332"/>
          </a:xfrm>
          <a:prstGeom prst="rect">
            <a:avLst/>
          </a:prstGeom>
          <a:noFill/>
        </p:spPr>
        <p:txBody>
          <a:bodyPr wrap="non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mn-cs"/>
              </a:rPr>
              <a:t>Fabric</a:t>
            </a:r>
          </a:p>
        </p:txBody>
      </p:sp>
      <p:sp>
        <p:nvSpPr>
          <p:cNvPr id="16" name="Rounded Rectangle 74">
            <a:extLst>
              <a:ext uri="{FF2B5EF4-FFF2-40B4-BE49-F238E27FC236}">
                <a16:creationId xmlns:a16="http://schemas.microsoft.com/office/drawing/2014/main" id="{C0EBA2F1-F76B-4D54-9D89-FC8D9A0659F2}"/>
              </a:ext>
              <a:ext uri="{C183D7F6-B498-43B3-948B-1728B52AA6E4}">
                <adec:decorative xmlns:adec="http://schemas.microsoft.com/office/drawing/2017/decorative" val="1"/>
              </a:ext>
            </a:extLst>
          </p:cNvPr>
          <p:cNvSpPr/>
          <p:nvPr/>
        </p:nvSpPr>
        <p:spPr>
          <a:xfrm>
            <a:off x="894150" y="1782010"/>
            <a:ext cx="2905692" cy="898970"/>
          </a:xfrm>
          <a:prstGeom prst="roundRect">
            <a:avLst>
              <a:gd name="adj" fmla="val 16965"/>
            </a:avLst>
          </a:prstGeom>
          <a:solidFill>
            <a:schemeClr val="bg1"/>
          </a:solidFill>
          <a:ln w="12700">
            <a:solidFill>
              <a:schemeClr val="accent1">
                <a:alpha val="50000"/>
              </a:schemeClr>
            </a:solidFill>
            <a:headEnd type="none" w="med" len="med"/>
            <a:tailEnd type="none" w="med" len="med"/>
          </a:ln>
          <a:effectLst>
            <a:outerShdw blurRad="762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91440" rIns="36576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a:ea typeface="+mn-ea"/>
                <a:cs typeface="Segoe UI" panose="020B0502040204020203" pitchFamily="34" charset="0"/>
              </a:rPr>
              <a:t>Source Azure SQL Database</a:t>
            </a:r>
          </a:p>
        </p:txBody>
      </p:sp>
      <p:sp>
        <p:nvSpPr>
          <p:cNvPr id="19" name="TextBox 18">
            <a:extLst>
              <a:ext uri="{FF2B5EF4-FFF2-40B4-BE49-F238E27FC236}">
                <a16:creationId xmlns:a16="http://schemas.microsoft.com/office/drawing/2014/main" id="{6846134F-9C06-325E-BF8E-0E13B0C96C3A}"/>
              </a:ext>
            </a:extLst>
          </p:cNvPr>
          <p:cNvSpPr txBox="1"/>
          <p:nvPr/>
        </p:nvSpPr>
        <p:spPr>
          <a:xfrm>
            <a:off x="1154745" y="1364405"/>
            <a:ext cx="2378075"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External live database</a:t>
            </a:r>
          </a:p>
        </p:txBody>
      </p:sp>
      <p:sp>
        <p:nvSpPr>
          <p:cNvPr id="20" name="TextBox 19">
            <a:extLst>
              <a:ext uri="{FF2B5EF4-FFF2-40B4-BE49-F238E27FC236}">
                <a16:creationId xmlns:a16="http://schemas.microsoft.com/office/drawing/2014/main" id="{58770682-EF8E-10E5-ED56-2CF18C8B8F3C}"/>
              </a:ext>
            </a:extLst>
          </p:cNvPr>
          <p:cNvSpPr txBox="1"/>
          <p:nvPr/>
        </p:nvSpPr>
        <p:spPr>
          <a:xfrm>
            <a:off x="1135856" y="3400028"/>
            <a:ext cx="2378075" cy="830997"/>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Near real-time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Incremental replication inserts/updates/deletes</a:t>
            </a:r>
          </a:p>
        </p:txBody>
      </p:sp>
      <p:pic>
        <p:nvPicPr>
          <p:cNvPr id="21" name="Graphic 20" descr="SQL Database&#10; icon">
            <a:extLst>
              <a:ext uri="{FF2B5EF4-FFF2-40B4-BE49-F238E27FC236}">
                <a16:creationId xmlns:a16="http://schemas.microsoft.com/office/drawing/2014/main" id="{BA8A42CF-A63D-81E5-A93F-5D00248DE94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3835" y="1956943"/>
            <a:ext cx="585216" cy="585216"/>
          </a:xfrm>
          <a:prstGeom prst="rect">
            <a:avLst/>
          </a:prstGeom>
        </p:spPr>
      </p:pic>
      <p:sp>
        <p:nvSpPr>
          <p:cNvPr id="22" name="Rounded Rectangle 74">
            <a:extLst>
              <a:ext uri="{FF2B5EF4-FFF2-40B4-BE49-F238E27FC236}">
                <a16:creationId xmlns:a16="http://schemas.microsoft.com/office/drawing/2014/main" id="{AB5102F1-92C9-04A8-F472-C957446E1519}"/>
              </a:ext>
              <a:ext uri="{C183D7F6-B498-43B3-948B-1728B52AA6E4}">
                <adec:decorative xmlns:adec="http://schemas.microsoft.com/office/drawing/2017/decorative" val="1"/>
              </a:ext>
            </a:extLst>
          </p:cNvPr>
          <p:cNvSpPr/>
          <p:nvPr/>
        </p:nvSpPr>
        <p:spPr>
          <a:xfrm>
            <a:off x="6529104" y="1436688"/>
            <a:ext cx="2905692" cy="898970"/>
          </a:xfrm>
          <a:prstGeom prst="roundRect">
            <a:avLst>
              <a:gd name="adj" fmla="val 16965"/>
            </a:avLst>
          </a:prstGeom>
          <a:solidFill>
            <a:schemeClr val="bg1"/>
          </a:solidFill>
          <a:ln w="12700">
            <a:solidFill>
              <a:schemeClr val="accent1">
                <a:alpha val="50000"/>
              </a:schemeClr>
            </a:solidFill>
            <a:headEnd type="none" w="med" len="med"/>
            <a:tailEnd type="none" w="med" len="med"/>
          </a:ln>
          <a:effectLst>
            <a:outerShdw blurRad="762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91440" rIns="36576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SQL analytics endpoint item</a:t>
            </a:r>
          </a:p>
        </p:txBody>
      </p:sp>
      <p:sp>
        <p:nvSpPr>
          <p:cNvPr id="23" name="TextBox 22">
            <a:extLst>
              <a:ext uri="{FF2B5EF4-FFF2-40B4-BE49-F238E27FC236}">
                <a16:creationId xmlns:a16="http://schemas.microsoft.com/office/drawing/2014/main" id="{10F8487D-2A03-2507-3D71-6B3B73E4EFB8}"/>
              </a:ext>
            </a:extLst>
          </p:cNvPr>
          <p:cNvSpPr txBox="1"/>
          <p:nvPr/>
        </p:nvSpPr>
        <p:spPr>
          <a:xfrm>
            <a:off x="6507445" y="2609006"/>
            <a:ext cx="2949010"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Mirrored database item</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Read-only for analytics</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Rectangle: Rounded Corners 23">
            <a:extLst>
              <a:ext uri="{FF2B5EF4-FFF2-40B4-BE49-F238E27FC236}">
                <a16:creationId xmlns:a16="http://schemas.microsoft.com/office/drawing/2014/main" id="{E5315340-F852-7F13-C4E7-9962C31F55FD}"/>
              </a:ext>
            </a:extLst>
          </p:cNvPr>
          <p:cNvSpPr/>
          <p:nvPr/>
        </p:nvSpPr>
        <p:spPr bwMode="auto">
          <a:xfrm>
            <a:off x="4746626" y="3575955"/>
            <a:ext cx="6470648" cy="2158872"/>
          </a:xfrm>
          <a:prstGeom prst="roundRect">
            <a:avLst>
              <a:gd name="adj" fmla="val 4665"/>
            </a:avLst>
          </a:prstGeom>
          <a:solidFill>
            <a:srgbClr val="49C5B1">
              <a:alpha val="5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5" name="Rounded Rectangle 74">
            <a:extLst>
              <a:ext uri="{FF2B5EF4-FFF2-40B4-BE49-F238E27FC236}">
                <a16:creationId xmlns:a16="http://schemas.microsoft.com/office/drawing/2014/main" id="{F1EAE45B-8957-8088-7743-C46F8C6356D1}"/>
              </a:ext>
              <a:ext uri="{C183D7F6-B498-43B3-948B-1728B52AA6E4}">
                <adec:decorative xmlns:adec="http://schemas.microsoft.com/office/drawing/2017/decorative" val="1"/>
              </a:ext>
            </a:extLst>
          </p:cNvPr>
          <p:cNvSpPr/>
          <p:nvPr/>
        </p:nvSpPr>
        <p:spPr>
          <a:xfrm>
            <a:off x="5010150" y="3770416"/>
            <a:ext cx="5943600" cy="742950"/>
          </a:xfrm>
          <a:prstGeom prst="roundRect">
            <a:avLst>
              <a:gd name="adj" fmla="val 16965"/>
            </a:avLst>
          </a:prstGeom>
          <a:solidFill>
            <a:schemeClr val="bg1"/>
          </a:solidFill>
          <a:ln w="12700">
            <a:solidFill>
              <a:schemeClr val="accent1">
                <a:alpha val="50000"/>
              </a:schemeClr>
            </a:solidFill>
            <a:headEnd type="none" w="med" len="med"/>
            <a:tailEnd type="none" w="med" len="med"/>
          </a:ln>
          <a:effectLst>
            <a:outerShdw blurRad="762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91440" rIns="36576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60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Delta Parquet in OneLake</a:t>
            </a:r>
          </a:p>
        </p:txBody>
      </p:sp>
      <p:sp>
        <p:nvSpPr>
          <p:cNvPr id="26" name="Rounded Rectangle 74">
            <a:extLst>
              <a:ext uri="{FF2B5EF4-FFF2-40B4-BE49-F238E27FC236}">
                <a16:creationId xmlns:a16="http://schemas.microsoft.com/office/drawing/2014/main" id="{30CD46D9-6C00-007D-96EF-93F49A1FB940}"/>
              </a:ext>
              <a:ext uri="{C183D7F6-B498-43B3-948B-1728B52AA6E4}">
                <adec:decorative xmlns:adec="http://schemas.microsoft.com/office/drawing/2017/decorative" val="1"/>
              </a:ext>
            </a:extLst>
          </p:cNvPr>
          <p:cNvSpPr/>
          <p:nvPr/>
        </p:nvSpPr>
        <p:spPr>
          <a:xfrm>
            <a:off x="5010150" y="4841973"/>
            <a:ext cx="1374827" cy="620682"/>
          </a:xfrm>
          <a:prstGeom prst="roundRect">
            <a:avLst>
              <a:gd name="adj" fmla="val 16965"/>
            </a:avLst>
          </a:prstGeom>
          <a:solidFill>
            <a:schemeClr val="bg1"/>
          </a:solidFill>
          <a:ln w="12700">
            <a:solidFill>
              <a:schemeClr val="accent1">
                <a:alpha val="50000"/>
              </a:schemeClr>
            </a:solidFill>
            <a:headEnd type="none" w="med" len="med"/>
            <a:tailEnd type="none" w="med" len="med"/>
          </a:ln>
          <a:effectLst>
            <a:outerShdw blurRad="762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6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Data Warehouse</a:t>
            </a:r>
          </a:p>
        </p:txBody>
      </p:sp>
      <p:sp>
        <p:nvSpPr>
          <p:cNvPr id="27" name="Rounded Rectangle 74">
            <a:extLst>
              <a:ext uri="{FF2B5EF4-FFF2-40B4-BE49-F238E27FC236}">
                <a16:creationId xmlns:a16="http://schemas.microsoft.com/office/drawing/2014/main" id="{E5E095D3-2DC1-8EEA-D35A-A4A4FB1E049E}"/>
              </a:ext>
              <a:ext uri="{C183D7F6-B498-43B3-948B-1728B52AA6E4}">
                <adec:decorative xmlns:adec="http://schemas.microsoft.com/office/drawing/2017/decorative" val="1"/>
              </a:ext>
            </a:extLst>
          </p:cNvPr>
          <p:cNvSpPr/>
          <p:nvPr/>
        </p:nvSpPr>
        <p:spPr>
          <a:xfrm>
            <a:off x="6533075" y="4841973"/>
            <a:ext cx="1374827" cy="620682"/>
          </a:xfrm>
          <a:prstGeom prst="roundRect">
            <a:avLst>
              <a:gd name="adj" fmla="val 16965"/>
            </a:avLst>
          </a:prstGeom>
          <a:solidFill>
            <a:schemeClr val="bg1"/>
          </a:solidFill>
          <a:ln w="12700">
            <a:solidFill>
              <a:schemeClr val="accent1">
                <a:alpha val="50000"/>
              </a:schemeClr>
            </a:solidFill>
            <a:headEnd type="none" w="med" len="med"/>
            <a:tailEnd type="none" w="med" len="med"/>
          </a:ln>
          <a:effectLst>
            <a:outerShdw blurRad="762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6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Fabric Lakehouse</a:t>
            </a:r>
          </a:p>
        </p:txBody>
      </p:sp>
      <p:sp>
        <p:nvSpPr>
          <p:cNvPr id="28" name="Rounded Rectangle 74">
            <a:extLst>
              <a:ext uri="{FF2B5EF4-FFF2-40B4-BE49-F238E27FC236}">
                <a16:creationId xmlns:a16="http://schemas.microsoft.com/office/drawing/2014/main" id="{316B6D10-1997-A080-D888-820C013D61E6}"/>
              </a:ext>
              <a:ext uri="{C183D7F6-B498-43B3-948B-1728B52AA6E4}">
                <adec:decorative xmlns:adec="http://schemas.microsoft.com/office/drawing/2017/decorative" val="1"/>
              </a:ext>
            </a:extLst>
          </p:cNvPr>
          <p:cNvSpPr/>
          <p:nvPr/>
        </p:nvSpPr>
        <p:spPr>
          <a:xfrm>
            <a:off x="8055999" y="4841973"/>
            <a:ext cx="1374827" cy="620682"/>
          </a:xfrm>
          <a:prstGeom prst="roundRect">
            <a:avLst>
              <a:gd name="adj" fmla="val 16965"/>
            </a:avLst>
          </a:prstGeom>
          <a:solidFill>
            <a:schemeClr val="bg1"/>
          </a:solidFill>
          <a:ln w="12700">
            <a:solidFill>
              <a:schemeClr val="accent1">
                <a:alpha val="50000"/>
              </a:schemeClr>
            </a:solidFill>
            <a:headEnd type="none" w="med" len="med"/>
            <a:tailEnd type="none" w="med" len="med"/>
          </a:ln>
          <a:effectLst>
            <a:outerShdw blurRad="762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6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Power BI</a:t>
            </a:r>
          </a:p>
        </p:txBody>
      </p:sp>
      <p:sp>
        <p:nvSpPr>
          <p:cNvPr id="29" name="Rounded Rectangle 74">
            <a:extLst>
              <a:ext uri="{FF2B5EF4-FFF2-40B4-BE49-F238E27FC236}">
                <a16:creationId xmlns:a16="http://schemas.microsoft.com/office/drawing/2014/main" id="{B5A9D14F-C932-4102-F00B-171070D390BA}"/>
              </a:ext>
              <a:ext uri="{C183D7F6-B498-43B3-948B-1728B52AA6E4}">
                <adec:decorative xmlns:adec="http://schemas.microsoft.com/office/drawing/2017/decorative" val="1"/>
              </a:ext>
            </a:extLst>
          </p:cNvPr>
          <p:cNvSpPr/>
          <p:nvPr/>
        </p:nvSpPr>
        <p:spPr>
          <a:xfrm>
            <a:off x="9578923" y="4841973"/>
            <a:ext cx="1374827" cy="620682"/>
          </a:xfrm>
          <a:prstGeom prst="roundRect">
            <a:avLst>
              <a:gd name="adj" fmla="val 16965"/>
            </a:avLst>
          </a:prstGeom>
          <a:solidFill>
            <a:schemeClr val="bg1"/>
          </a:solidFill>
          <a:ln w="12700">
            <a:solidFill>
              <a:schemeClr val="accent1">
                <a:alpha val="50000"/>
              </a:schemeClr>
            </a:solidFill>
            <a:headEnd type="none" w="med" len="med"/>
            <a:tailEnd type="none" w="med" len="med"/>
          </a:ln>
          <a:effectLst>
            <a:outerShdw blurRad="762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6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Fabric Spark</a:t>
            </a:r>
          </a:p>
        </p:txBody>
      </p:sp>
      <p:cxnSp>
        <p:nvCxnSpPr>
          <p:cNvPr id="31" name="Straight Connector 30">
            <a:extLst>
              <a:ext uri="{FF2B5EF4-FFF2-40B4-BE49-F238E27FC236}">
                <a16:creationId xmlns:a16="http://schemas.microsoft.com/office/drawing/2014/main" id="{1F7AB7CE-EF04-36FB-8031-83D359100BA7}"/>
              </a:ext>
            </a:extLst>
          </p:cNvPr>
          <p:cNvCxnSpPr>
            <a:cxnSpLocks/>
          </p:cNvCxnSpPr>
          <p:nvPr/>
        </p:nvCxnSpPr>
        <p:spPr>
          <a:xfrm flipV="1">
            <a:off x="5697564" y="4565448"/>
            <a:ext cx="0" cy="224443"/>
          </a:xfrm>
          <a:prstGeom prst="line">
            <a:avLst/>
          </a:prstGeom>
          <a:noFill/>
          <a:ln w="19050" cap="rnd" cmpd="sng" algn="ctr">
            <a:solidFill>
              <a:schemeClr val="accent1"/>
            </a:solidFill>
            <a:prstDash val="solid"/>
            <a:headEnd type="none" w="med" len="med"/>
            <a:tailEnd type="arrow" w="med" len="med"/>
          </a:ln>
          <a:effectLst/>
        </p:spPr>
      </p:cxnSp>
      <p:cxnSp>
        <p:nvCxnSpPr>
          <p:cNvPr id="35" name="Straight Connector 34">
            <a:extLst>
              <a:ext uri="{FF2B5EF4-FFF2-40B4-BE49-F238E27FC236}">
                <a16:creationId xmlns:a16="http://schemas.microsoft.com/office/drawing/2014/main" id="{5EC0A205-B979-E7EA-5395-F7F926C56608}"/>
              </a:ext>
            </a:extLst>
          </p:cNvPr>
          <p:cNvCxnSpPr>
            <a:cxnSpLocks/>
          </p:cNvCxnSpPr>
          <p:nvPr/>
        </p:nvCxnSpPr>
        <p:spPr>
          <a:xfrm flipV="1">
            <a:off x="7220488" y="4565448"/>
            <a:ext cx="0" cy="224443"/>
          </a:xfrm>
          <a:prstGeom prst="line">
            <a:avLst/>
          </a:prstGeom>
          <a:noFill/>
          <a:ln w="19050" cap="rnd" cmpd="sng" algn="ctr">
            <a:solidFill>
              <a:schemeClr val="accent1"/>
            </a:solidFill>
            <a:prstDash val="solid"/>
            <a:headEnd type="none" w="med" len="med"/>
            <a:tailEnd type="arrow" w="med" len="med"/>
          </a:ln>
          <a:effectLst/>
        </p:spPr>
      </p:cxnSp>
      <p:cxnSp>
        <p:nvCxnSpPr>
          <p:cNvPr id="36" name="Straight Connector 35">
            <a:extLst>
              <a:ext uri="{FF2B5EF4-FFF2-40B4-BE49-F238E27FC236}">
                <a16:creationId xmlns:a16="http://schemas.microsoft.com/office/drawing/2014/main" id="{4FB88874-E828-33CA-2212-875E6AAFD7D5}"/>
              </a:ext>
            </a:extLst>
          </p:cNvPr>
          <p:cNvCxnSpPr>
            <a:cxnSpLocks/>
          </p:cNvCxnSpPr>
          <p:nvPr/>
        </p:nvCxnSpPr>
        <p:spPr>
          <a:xfrm flipV="1">
            <a:off x="8743412" y="4565448"/>
            <a:ext cx="0" cy="224443"/>
          </a:xfrm>
          <a:prstGeom prst="line">
            <a:avLst/>
          </a:prstGeom>
          <a:noFill/>
          <a:ln w="19050" cap="rnd" cmpd="sng" algn="ctr">
            <a:solidFill>
              <a:schemeClr val="accent1"/>
            </a:solidFill>
            <a:prstDash val="solid"/>
            <a:headEnd type="none" w="med" len="med"/>
            <a:tailEnd type="arrow" w="med" len="med"/>
          </a:ln>
          <a:effectLst/>
        </p:spPr>
      </p:cxnSp>
      <p:cxnSp>
        <p:nvCxnSpPr>
          <p:cNvPr id="37" name="Straight Connector 36">
            <a:extLst>
              <a:ext uri="{FF2B5EF4-FFF2-40B4-BE49-F238E27FC236}">
                <a16:creationId xmlns:a16="http://schemas.microsoft.com/office/drawing/2014/main" id="{C99DA07C-0038-9B83-DB1A-96B8F9A68EB0}"/>
              </a:ext>
            </a:extLst>
          </p:cNvPr>
          <p:cNvCxnSpPr>
            <a:cxnSpLocks/>
          </p:cNvCxnSpPr>
          <p:nvPr/>
        </p:nvCxnSpPr>
        <p:spPr>
          <a:xfrm flipV="1">
            <a:off x="10266336" y="4565448"/>
            <a:ext cx="0" cy="224443"/>
          </a:xfrm>
          <a:prstGeom prst="line">
            <a:avLst/>
          </a:prstGeom>
          <a:noFill/>
          <a:ln w="19050" cap="rnd" cmpd="sng" algn="ctr">
            <a:solidFill>
              <a:schemeClr val="accent1"/>
            </a:solidFill>
            <a:prstDash val="solid"/>
            <a:headEnd type="none" w="med" len="med"/>
            <a:tailEnd type="arrow" w="med" len="med"/>
          </a:ln>
          <a:effectLst/>
        </p:spPr>
      </p:cxnSp>
      <p:cxnSp>
        <p:nvCxnSpPr>
          <p:cNvPr id="38" name="Straight Connector 37">
            <a:extLst>
              <a:ext uri="{FF2B5EF4-FFF2-40B4-BE49-F238E27FC236}">
                <a16:creationId xmlns:a16="http://schemas.microsoft.com/office/drawing/2014/main" id="{A20B9318-8DBA-B584-C905-D1C8321ED924}"/>
              </a:ext>
            </a:extLst>
          </p:cNvPr>
          <p:cNvCxnSpPr>
            <a:cxnSpLocks/>
          </p:cNvCxnSpPr>
          <p:nvPr/>
        </p:nvCxnSpPr>
        <p:spPr>
          <a:xfrm>
            <a:off x="7981950" y="3214790"/>
            <a:ext cx="0" cy="309378"/>
          </a:xfrm>
          <a:prstGeom prst="line">
            <a:avLst/>
          </a:prstGeom>
          <a:noFill/>
          <a:ln w="19050" cap="rnd" cmpd="sng" algn="ctr">
            <a:solidFill>
              <a:schemeClr val="accent1"/>
            </a:solidFill>
            <a:prstDash val="solid"/>
            <a:headEnd type="none" w="med" len="med"/>
            <a:tailEnd type="arrow" w="med" len="med"/>
          </a:ln>
          <a:effectLst/>
        </p:spPr>
      </p:cxnSp>
      <p:cxnSp>
        <p:nvCxnSpPr>
          <p:cNvPr id="44" name="Straight Connector 43">
            <a:extLst>
              <a:ext uri="{FF2B5EF4-FFF2-40B4-BE49-F238E27FC236}">
                <a16:creationId xmlns:a16="http://schemas.microsoft.com/office/drawing/2014/main" id="{5115972F-6039-743D-2C69-6D1C1678FCF4}"/>
              </a:ext>
            </a:extLst>
          </p:cNvPr>
          <p:cNvCxnSpPr>
            <a:cxnSpLocks/>
          </p:cNvCxnSpPr>
          <p:nvPr/>
        </p:nvCxnSpPr>
        <p:spPr>
          <a:xfrm>
            <a:off x="7981950" y="2430084"/>
            <a:ext cx="0" cy="162478"/>
          </a:xfrm>
          <a:prstGeom prst="line">
            <a:avLst/>
          </a:prstGeom>
          <a:noFill/>
          <a:ln w="19050" cap="rnd" cmpd="sng" algn="ctr">
            <a:solidFill>
              <a:schemeClr val="accent1"/>
            </a:solidFill>
            <a:prstDash val="solid"/>
            <a:headEnd type="none" w="med" len="med"/>
            <a:tailEnd type="none" w="med" len="med"/>
          </a:ln>
          <a:effectLst/>
        </p:spPr>
      </p:cxnSp>
      <p:pic>
        <p:nvPicPr>
          <p:cNvPr id="46" name="Picture 45">
            <a:extLst>
              <a:ext uri="{FF2B5EF4-FFF2-40B4-BE49-F238E27FC236}">
                <a16:creationId xmlns:a16="http://schemas.microsoft.com/office/drawing/2014/main" id="{5B269D00-E330-DC89-DA02-22B6166E66C0}"/>
              </a:ext>
            </a:extLst>
          </p:cNvPr>
          <p:cNvPicPr>
            <a:picLocks noChangeAspect="1"/>
          </p:cNvPicPr>
          <p:nvPr/>
        </p:nvPicPr>
        <p:blipFill rotWithShape="1">
          <a:blip r:embed="rId9"/>
          <a:srcRect l="55342" t="14229" r="40659" b="78467"/>
          <a:stretch/>
        </p:blipFill>
        <p:spPr>
          <a:xfrm>
            <a:off x="6740428" y="1634713"/>
            <a:ext cx="502920" cy="502920"/>
          </a:xfrm>
          <a:prstGeom prst="rect">
            <a:avLst/>
          </a:prstGeom>
          <a:noFill/>
        </p:spPr>
      </p:pic>
      <p:grpSp>
        <p:nvGrpSpPr>
          <p:cNvPr id="54" name="Group 53">
            <a:extLst>
              <a:ext uri="{FF2B5EF4-FFF2-40B4-BE49-F238E27FC236}">
                <a16:creationId xmlns:a16="http://schemas.microsoft.com/office/drawing/2014/main" id="{161BDA4A-62CA-B909-5165-BAC87ED58A48}"/>
              </a:ext>
            </a:extLst>
          </p:cNvPr>
          <p:cNvGrpSpPr>
            <a:grpSpLocks noChangeAspect="1"/>
          </p:cNvGrpSpPr>
          <p:nvPr/>
        </p:nvGrpSpPr>
        <p:grpSpPr>
          <a:xfrm>
            <a:off x="6279859" y="3913502"/>
            <a:ext cx="344465" cy="456779"/>
            <a:chOff x="6067212" y="3986775"/>
            <a:chExt cx="416803" cy="552703"/>
          </a:xfrm>
        </p:grpSpPr>
        <p:sp>
          <p:nvSpPr>
            <p:cNvPr id="49" name="Freeform: Shape 48">
              <a:extLst>
                <a:ext uri="{FF2B5EF4-FFF2-40B4-BE49-F238E27FC236}">
                  <a16:creationId xmlns:a16="http://schemas.microsoft.com/office/drawing/2014/main" id="{9C4C7184-8F26-D0E1-655D-5E554AA86A67}"/>
                </a:ext>
              </a:extLst>
            </p:cNvPr>
            <p:cNvSpPr/>
            <p:nvPr/>
          </p:nvSpPr>
          <p:spPr>
            <a:xfrm>
              <a:off x="6067212" y="4062202"/>
              <a:ext cx="416803" cy="477276"/>
            </a:xfrm>
            <a:custGeom>
              <a:avLst/>
              <a:gdLst>
                <a:gd name="connsiteX0" fmla="*/ 208402 w 416803"/>
                <a:gd name="connsiteY0" fmla="*/ 75428 h 477276"/>
                <a:gd name="connsiteX1" fmla="*/ 0 w 416803"/>
                <a:gd name="connsiteY1" fmla="*/ 0 h 477276"/>
                <a:gd name="connsiteX2" fmla="*/ 0 w 416803"/>
                <a:gd name="connsiteY2" fmla="*/ 401848 h 477276"/>
                <a:gd name="connsiteX3" fmla="*/ 205476 w 416803"/>
                <a:gd name="connsiteY3" fmla="*/ 477276 h 477276"/>
                <a:gd name="connsiteX4" fmla="*/ 208402 w 416803"/>
                <a:gd name="connsiteY4" fmla="*/ 477276 h 477276"/>
                <a:gd name="connsiteX5" fmla="*/ 416804 w 416803"/>
                <a:gd name="connsiteY5" fmla="*/ 401848 h 477276"/>
                <a:gd name="connsiteX6" fmla="*/ 416804 w 416803"/>
                <a:gd name="connsiteY6" fmla="*/ 0 h 477276"/>
                <a:gd name="connsiteX7" fmla="*/ 208402 w 416803"/>
                <a:gd name="connsiteY7" fmla="*/ 75428 h 477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803" h="477276">
                  <a:moveTo>
                    <a:pt x="208402" y="75428"/>
                  </a:moveTo>
                  <a:cubicBezTo>
                    <a:pt x="93309" y="75428"/>
                    <a:pt x="0" y="42916"/>
                    <a:pt x="0" y="0"/>
                  </a:cubicBezTo>
                  <a:lnTo>
                    <a:pt x="0" y="401848"/>
                  </a:lnTo>
                  <a:cubicBezTo>
                    <a:pt x="0" y="443139"/>
                    <a:pt x="91684" y="476626"/>
                    <a:pt x="205476" y="477276"/>
                  </a:cubicBezTo>
                  <a:lnTo>
                    <a:pt x="208402" y="477276"/>
                  </a:lnTo>
                  <a:cubicBezTo>
                    <a:pt x="323494" y="477276"/>
                    <a:pt x="416804" y="444764"/>
                    <a:pt x="416804" y="401848"/>
                  </a:cubicBezTo>
                  <a:lnTo>
                    <a:pt x="416804" y="0"/>
                  </a:lnTo>
                  <a:cubicBezTo>
                    <a:pt x="416804" y="41940"/>
                    <a:pt x="323494" y="75428"/>
                    <a:pt x="208402" y="75428"/>
                  </a:cubicBezTo>
                  <a:close/>
                </a:path>
              </a:pathLst>
            </a:custGeom>
            <a:gradFill>
              <a:gsLst>
                <a:gs pos="0">
                  <a:srgbClr val="005BA1"/>
                </a:gs>
                <a:gs pos="7000">
                  <a:srgbClr val="0060A9"/>
                </a:gs>
                <a:gs pos="36000">
                  <a:srgbClr val="0071C8"/>
                </a:gs>
                <a:gs pos="52000">
                  <a:srgbClr val="0078D4"/>
                </a:gs>
                <a:gs pos="64000">
                  <a:srgbClr val="0074CD"/>
                </a:gs>
                <a:gs pos="82000">
                  <a:srgbClr val="006ABB"/>
                </a:gs>
                <a:gs pos="100000">
                  <a:srgbClr val="005BA1"/>
                </a:gs>
              </a:gsLst>
              <a:lin ang="0" scaled="1"/>
            </a:gradFill>
            <a:ln w="322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12BD470F-DAD7-1C21-0EAF-AD68EB536876}"/>
                </a:ext>
              </a:extLst>
            </p:cNvPr>
            <p:cNvSpPr/>
            <p:nvPr/>
          </p:nvSpPr>
          <p:spPr>
            <a:xfrm>
              <a:off x="6067212" y="3986775"/>
              <a:ext cx="416803" cy="150855"/>
            </a:xfrm>
            <a:custGeom>
              <a:avLst/>
              <a:gdLst>
                <a:gd name="connsiteX0" fmla="*/ 416804 w 416803"/>
                <a:gd name="connsiteY0" fmla="*/ 75428 h 150855"/>
                <a:gd name="connsiteX1" fmla="*/ 208402 w 416803"/>
                <a:gd name="connsiteY1" fmla="*/ 150856 h 150855"/>
                <a:gd name="connsiteX2" fmla="*/ 0 w 416803"/>
                <a:gd name="connsiteY2" fmla="*/ 75428 h 150855"/>
                <a:gd name="connsiteX3" fmla="*/ 208402 w 416803"/>
                <a:gd name="connsiteY3" fmla="*/ 0 h 150855"/>
                <a:gd name="connsiteX4" fmla="*/ 416804 w 416803"/>
                <a:gd name="connsiteY4" fmla="*/ 75428 h 150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803" h="150855">
                  <a:moveTo>
                    <a:pt x="416804" y="75428"/>
                  </a:moveTo>
                  <a:cubicBezTo>
                    <a:pt x="416804" y="117368"/>
                    <a:pt x="323494" y="150856"/>
                    <a:pt x="208402" y="150856"/>
                  </a:cubicBezTo>
                  <a:cubicBezTo>
                    <a:pt x="93309" y="150856"/>
                    <a:pt x="0" y="118344"/>
                    <a:pt x="0" y="75428"/>
                  </a:cubicBezTo>
                  <a:cubicBezTo>
                    <a:pt x="0" y="32512"/>
                    <a:pt x="93309" y="0"/>
                    <a:pt x="208402" y="0"/>
                  </a:cubicBezTo>
                  <a:cubicBezTo>
                    <a:pt x="323494" y="0"/>
                    <a:pt x="416804" y="32512"/>
                    <a:pt x="416804" y="75428"/>
                  </a:cubicBezTo>
                </a:path>
              </a:pathLst>
            </a:custGeom>
            <a:solidFill>
              <a:srgbClr val="E8E8E8"/>
            </a:solidFill>
            <a:ln w="322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B1F5D761-6ABD-5904-3E35-C00DAD56DEE8}"/>
                </a:ext>
              </a:extLst>
            </p:cNvPr>
            <p:cNvSpPr/>
            <p:nvPr/>
          </p:nvSpPr>
          <p:spPr>
            <a:xfrm>
              <a:off x="6115654" y="4008232"/>
              <a:ext cx="319918" cy="95910"/>
            </a:xfrm>
            <a:custGeom>
              <a:avLst/>
              <a:gdLst>
                <a:gd name="connsiteX0" fmla="*/ 319918 w 319918"/>
                <a:gd name="connsiteY0" fmla="*/ 47793 h 95910"/>
                <a:gd name="connsiteX1" fmla="*/ 159959 w 319918"/>
                <a:gd name="connsiteY1" fmla="*/ 95910 h 95910"/>
                <a:gd name="connsiteX2" fmla="*/ 0 w 319918"/>
                <a:gd name="connsiteY2" fmla="*/ 47793 h 95910"/>
                <a:gd name="connsiteX3" fmla="*/ 159959 w 319918"/>
                <a:gd name="connsiteY3" fmla="*/ 0 h 95910"/>
                <a:gd name="connsiteX4" fmla="*/ 319918 w 319918"/>
                <a:gd name="connsiteY4" fmla="*/ 47793 h 95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918" h="95910">
                  <a:moveTo>
                    <a:pt x="319918" y="47793"/>
                  </a:moveTo>
                  <a:cubicBezTo>
                    <a:pt x="319918" y="74452"/>
                    <a:pt x="248067" y="95910"/>
                    <a:pt x="159959" y="95910"/>
                  </a:cubicBezTo>
                  <a:cubicBezTo>
                    <a:pt x="71852" y="95910"/>
                    <a:pt x="0" y="74452"/>
                    <a:pt x="0" y="47793"/>
                  </a:cubicBezTo>
                  <a:cubicBezTo>
                    <a:pt x="0" y="21133"/>
                    <a:pt x="71852" y="0"/>
                    <a:pt x="159959" y="0"/>
                  </a:cubicBezTo>
                  <a:cubicBezTo>
                    <a:pt x="248067" y="0"/>
                    <a:pt x="319918" y="21458"/>
                    <a:pt x="319918" y="47793"/>
                  </a:cubicBezTo>
                </a:path>
              </a:pathLst>
            </a:custGeom>
            <a:solidFill>
              <a:srgbClr val="50E6FF"/>
            </a:solidFill>
            <a:ln w="322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5C893A6A-67FC-B047-92B0-729C3F52ECF8}"/>
                </a:ext>
              </a:extLst>
            </p:cNvPr>
            <p:cNvSpPr/>
            <p:nvPr/>
          </p:nvSpPr>
          <p:spPr>
            <a:xfrm>
              <a:off x="6149142" y="4067868"/>
              <a:ext cx="252943" cy="36500"/>
            </a:xfrm>
            <a:custGeom>
              <a:avLst/>
              <a:gdLst>
                <a:gd name="connsiteX0" fmla="*/ 126472 w 252943"/>
                <a:gd name="connsiteY0" fmla="*/ 187 h 36500"/>
                <a:gd name="connsiteX1" fmla="*/ 0 w 252943"/>
                <a:gd name="connsiteY1" fmla="*/ 18719 h 36500"/>
                <a:gd name="connsiteX2" fmla="*/ 126472 w 252943"/>
                <a:gd name="connsiteY2" fmla="*/ 36275 h 36500"/>
                <a:gd name="connsiteX3" fmla="*/ 252943 w 252943"/>
                <a:gd name="connsiteY3" fmla="*/ 17418 h 36500"/>
                <a:gd name="connsiteX4" fmla="*/ 126472 w 252943"/>
                <a:gd name="connsiteY4" fmla="*/ 187 h 36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943" h="36500">
                  <a:moveTo>
                    <a:pt x="126472" y="187"/>
                  </a:moveTo>
                  <a:cubicBezTo>
                    <a:pt x="83565" y="-909"/>
                    <a:pt x="40788" y="5359"/>
                    <a:pt x="0" y="18719"/>
                  </a:cubicBezTo>
                  <a:cubicBezTo>
                    <a:pt x="40827" y="31830"/>
                    <a:pt x="83617" y="37770"/>
                    <a:pt x="126472" y="36275"/>
                  </a:cubicBezTo>
                  <a:cubicBezTo>
                    <a:pt x="169414" y="37533"/>
                    <a:pt x="212235" y="31148"/>
                    <a:pt x="252943" y="17418"/>
                  </a:cubicBezTo>
                  <a:cubicBezTo>
                    <a:pt x="212040" y="4676"/>
                    <a:pt x="169293" y="-1148"/>
                    <a:pt x="126472" y="187"/>
                  </a:cubicBezTo>
                  <a:close/>
                </a:path>
              </a:pathLst>
            </a:custGeom>
            <a:solidFill>
              <a:srgbClr val="198AB3"/>
            </a:solidFill>
            <a:ln w="322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55" name="Straight Connector 54">
            <a:extLst>
              <a:ext uri="{FF2B5EF4-FFF2-40B4-BE49-F238E27FC236}">
                <a16:creationId xmlns:a16="http://schemas.microsoft.com/office/drawing/2014/main" id="{86229897-3256-6456-2A4C-7783903AD220}"/>
              </a:ext>
            </a:extLst>
          </p:cNvPr>
          <p:cNvCxnSpPr>
            <a:cxnSpLocks/>
          </p:cNvCxnSpPr>
          <p:nvPr/>
        </p:nvCxnSpPr>
        <p:spPr>
          <a:xfrm flipV="1">
            <a:off x="3605380" y="3878391"/>
            <a:ext cx="1018755" cy="1"/>
          </a:xfrm>
          <a:prstGeom prst="line">
            <a:avLst/>
          </a:prstGeom>
          <a:noFill/>
          <a:ln w="19050" cap="rnd" cmpd="sng" algn="ctr">
            <a:solidFill>
              <a:schemeClr val="accent1"/>
            </a:solidFill>
            <a:prstDash val="solid"/>
            <a:headEnd type="none" w="med" len="med"/>
            <a:tailEnd type="arrow" w="med" len="med"/>
          </a:ln>
          <a:effectLst/>
        </p:spPr>
      </p:cxnSp>
      <p:cxnSp>
        <p:nvCxnSpPr>
          <p:cNvPr id="59" name="Straight Connector 58">
            <a:extLst>
              <a:ext uri="{FF2B5EF4-FFF2-40B4-BE49-F238E27FC236}">
                <a16:creationId xmlns:a16="http://schemas.microsoft.com/office/drawing/2014/main" id="{48B9B62C-5E0C-89EF-119F-FA7EC89F24F6}"/>
              </a:ext>
            </a:extLst>
          </p:cNvPr>
          <p:cNvCxnSpPr>
            <a:cxnSpLocks/>
          </p:cNvCxnSpPr>
          <p:nvPr/>
        </p:nvCxnSpPr>
        <p:spPr>
          <a:xfrm>
            <a:off x="2324894" y="2683932"/>
            <a:ext cx="0" cy="745068"/>
          </a:xfrm>
          <a:prstGeom prst="line">
            <a:avLst/>
          </a:prstGeom>
          <a:noFill/>
          <a:ln w="19050" cap="rnd" cmpd="sng" algn="ctr">
            <a:solidFill>
              <a:schemeClr val="accent1"/>
            </a:solidFill>
            <a:prstDash val="solid"/>
            <a:headEnd type="none" w="med" len="med"/>
            <a:tailEnd type="none" w="med" len="med"/>
          </a:ln>
          <a:effectLst/>
        </p:spPr>
      </p:cxnSp>
      <p:pic>
        <p:nvPicPr>
          <p:cNvPr id="65" name="Graphic 64">
            <a:extLst>
              <a:ext uri="{FF2B5EF4-FFF2-40B4-BE49-F238E27FC236}">
                <a16:creationId xmlns:a16="http://schemas.microsoft.com/office/drawing/2014/main" id="{E4CD51CE-3C42-4CB6-5A59-BA57FB948B0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18026" y="5501464"/>
            <a:ext cx="457200" cy="466725"/>
          </a:xfrm>
          <a:prstGeom prst="rect">
            <a:avLst/>
          </a:prstGeom>
        </p:spPr>
      </p:pic>
      <p:sp>
        <p:nvSpPr>
          <p:cNvPr id="66" name="TextBox 65">
            <a:extLst>
              <a:ext uri="{FF2B5EF4-FFF2-40B4-BE49-F238E27FC236}">
                <a16:creationId xmlns:a16="http://schemas.microsoft.com/office/drawing/2014/main" id="{AC37E9B0-4C12-17D2-6BE7-E6E850F8CF73}"/>
              </a:ext>
            </a:extLst>
          </p:cNvPr>
          <p:cNvSpPr txBox="1"/>
          <p:nvPr/>
        </p:nvSpPr>
        <p:spPr>
          <a:xfrm>
            <a:off x="5010150" y="5829689"/>
            <a:ext cx="2378075" cy="276999"/>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OneLake</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4" name="Graphic 3" descr="SQL Server 2022 icon">
            <a:extLst>
              <a:ext uri="{FF2B5EF4-FFF2-40B4-BE49-F238E27FC236}">
                <a16:creationId xmlns:a16="http://schemas.microsoft.com/office/drawing/2014/main" id="{63C87D12-35C8-5E8C-A9E7-733D70EC6671}"/>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983543" y="5321262"/>
            <a:ext cx="682700" cy="682700"/>
          </a:xfrm>
          <a:prstGeom prst="rect">
            <a:avLst/>
          </a:prstGeom>
        </p:spPr>
      </p:pic>
      <p:pic>
        <p:nvPicPr>
          <p:cNvPr id="5" name="Graphic 4" descr="Azure SQL Managed Instance icon">
            <a:extLst>
              <a:ext uri="{FF2B5EF4-FFF2-40B4-BE49-F238E27FC236}">
                <a16:creationId xmlns:a16="http://schemas.microsoft.com/office/drawing/2014/main" id="{2EE4494D-F884-2784-8676-ACF9E9E18B4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3400567" y="2885877"/>
            <a:ext cx="483602" cy="483602"/>
          </a:xfrm>
          <a:prstGeom prst="rect">
            <a:avLst/>
          </a:prstGeom>
        </p:spPr>
      </p:pic>
      <p:sp>
        <p:nvSpPr>
          <p:cNvPr id="6" name="TextBox 5">
            <a:extLst>
              <a:ext uri="{FF2B5EF4-FFF2-40B4-BE49-F238E27FC236}">
                <a16:creationId xmlns:a16="http://schemas.microsoft.com/office/drawing/2014/main" id="{49DF146D-F745-0F4D-1BD4-0CC816D09AB5}"/>
              </a:ext>
            </a:extLst>
          </p:cNvPr>
          <p:cNvSpPr txBox="1"/>
          <p:nvPr/>
        </p:nvSpPr>
        <p:spPr>
          <a:xfrm>
            <a:off x="1376020" y="6392035"/>
            <a:ext cx="2378075" cy="276999"/>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Private Preview</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7" name="Graphic 6" descr="SQL Server on Virtual Machines icon">
            <a:extLst>
              <a:ext uri="{FF2B5EF4-FFF2-40B4-BE49-F238E27FC236}">
                <a16:creationId xmlns:a16="http://schemas.microsoft.com/office/drawing/2014/main" id="{C7C75973-00EF-5416-F686-E15AACF3E10F}"/>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764780" y="2912634"/>
            <a:ext cx="484442" cy="484442"/>
          </a:xfrm>
          <a:prstGeom prst="rect">
            <a:avLst/>
          </a:prstGeom>
        </p:spPr>
      </p:pic>
      <p:sp>
        <p:nvSpPr>
          <p:cNvPr id="14" name="TextBox 13">
            <a:extLst>
              <a:ext uri="{FF2B5EF4-FFF2-40B4-BE49-F238E27FC236}">
                <a16:creationId xmlns:a16="http://schemas.microsoft.com/office/drawing/2014/main" id="{A3D29144-D3E3-209D-27CB-8D01D6057D50}"/>
              </a:ext>
            </a:extLst>
          </p:cNvPr>
          <p:cNvSpPr txBox="1"/>
          <p:nvPr/>
        </p:nvSpPr>
        <p:spPr>
          <a:xfrm>
            <a:off x="838973" y="4917448"/>
            <a:ext cx="3105962"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a:ea typeface="+mn-ea"/>
                <a:cs typeface="Segoe UI" panose="020B0502040204020203" pitchFamily="34" charset="0"/>
              </a:rPr>
              <a:t>Source SQL Server Database</a:t>
            </a:r>
          </a:p>
        </p:txBody>
      </p:sp>
      <p:cxnSp>
        <p:nvCxnSpPr>
          <p:cNvPr id="15" name="Straight Connector 14">
            <a:extLst>
              <a:ext uri="{FF2B5EF4-FFF2-40B4-BE49-F238E27FC236}">
                <a16:creationId xmlns:a16="http://schemas.microsoft.com/office/drawing/2014/main" id="{2572251A-8525-0BEC-E797-E2A1F1D641D5}"/>
              </a:ext>
            </a:extLst>
          </p:cNvPr>
          <p:cNvCxnSpPr>
            <a:cxnSpLocks/>
          </p:cNvCxnSpPr>
          <p:nvPr/>
        </p:nvCxnSpPr>
        <p:spPr>
          <a:xfrm flipV="1">
            <a:off x="3601308" y="5327350"/>
            <a:ext cx="1018755" cy="1"/>
          </a:xfrm>
          <a:prstGeom prst="line">
            <a:avLst/>
          </a:prstGeom>
          <a:noFill/>
          <a:ln w="19050" cap="rnd" cmpd="sng" algn="ctr">
            <a:solidFill>
              <a:schemeClr val="accent1"/>
            </a:solidFill>
            <a:prstDash val="solid"/>
            <a:headEnd type="none" w="med" len="med"/>
            <a:tailEnd type="arrow" w="med" len="med"/>
          </a:ln>
          <a:effectLst/>
        </p:spPr>
      </p:cxnSp>
    </p:spTree>
    <p:extLst>
      <p:ext uri="{BB962C8B-B14F-4D97-AF65-F5344CB8AC3E}">
        <p14:creationId xmlns:p14="http://schemas.microsoft.com/office/powerpoint/2010/main" val="2521789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p:bldP spid="1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05A92-3DFA-56F7-C71B-FA53FB357460}"/>
              </a:ext>
            </a:extLst>
          </p:cNvPr>
          <p:cNvSpPr>
            <a:spLocks noGrp="1"/>
          </p:cNvSpPr>
          <p:nvPr>
            <p:ph type="title"/>
          </p:nvPr>
        </p:nvSpPr>
        <p:spPr>
          <a:xfrm>
            <a:off x="588263" y="2425541"/>
            <a:ext cx="4167887" cy="1107996"/>
          </a:xfrm>
        </p:spPr>
        <p:txBody>
          <a:bodyPr wrap="square" anchor="b">
            <a:normAutofit fontScale="90000"/>
          </a:bodyPr>
          <a:lstStyle/>
          <a:p>
            <a:pPr>
              <a:lnSpc>
                <a:spcPct val="90000"/>
              </a:lnSpc>
            </a:pPr>
            <a:r>
              <a:rPr lang="en-US" sz="3100">
                <a:solidFill>
                  <a:schemeClr val="tx1"/>
                </a:solidFill>
              </a:rPr>
              <a:t>Demo</a:t>
            </a:r>
            <a:br>
              <a:rPr lang="en-US" sz="2000"/>
            </a:br>
            <a:br>
              <a:rPr lang="en-US" sz="2000"/>
            </a:br>
            <a:r>
              <a:rPr lang="en-US" sz="2200"/>
              <a:t>Mirroring SQL ground to cloud in Microsoft Fabric</a:t>
            </a:r>
          </a:p>
        </p:txBody>
      </p:sp>
      <p:pic>
        <p:nvPicPr>
          <p:cNvPr id="5" name="Picture 4" descr="Geometric white clouds on a blue sky">
            <a:extLst>
              <a:ext uri="{FF2B5EF4-FFF2-40B4-BE49-F238E27FC236}">
                <a16:creationId xmlns:a16="http://schemas.microsoft.com/office/drawing/2014/main" id="{32E4C6A4-4EBB-2BE6-22D7-9CDFF19D1616}"/>
              </a:ext>
            </a:extLst>
          </p:cNvPr>
          <p:cNvPicPr>
            <a:picLocks noChangeAspect="1"/>
          </p:cNvPicPr>
          <p:nvPr/>
        </p:nvPicPr>
        <p:blipFill>
          <a:blip r:embed="rId2"/>
          <a:srcRect r="25000"/>
          <a:stretch/>
        </p:blipFill>
        <p:spPr>
          <a:xfrm>
            <a:off x="5334000" y="10"/>
            <a:ext cx="6858000" cy="6857990"/>
          </a:xfrm>
          <a:prstGeom prst="rect">
            <a:avLst/>
          </a:prstGeom>
          <a:noFill/>
        </p:spPr>
      </p:pic>
    </p:spTree>
    <p:extLst>
      <p:ext uri="{BB962C8B-B14F-4D97-AF65-F5344CB8AC3E}">
        <p14:creationId xmlns:p14="http://schemas.microsoft.com/office/powerpoint/2010/main" val="10494134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8">
            <a:extLst>
              <a:ext uri="{FF2B5EF4-FFF2-40B4-BE49-F238E27FC236}">
                <a16:creationId xmlns:a16="http://schemas.microsoft.com/office/drawing/2014/main" id="{0644E1C2-7580-D829-2A72-0FA72B771AB4}"/>
              </a:ext>
              <a:ext uri="{C183D7F6-B498-43B3-948B-1728B52AA6E4}">
                <adec:decorative xmlns:adec="http://schemas.microsoft.com/office/drawing/2017/decorative" val="1"/>
              </a:ext>
            </a:extLst>
          </p:cNvPr>
          <p:cNvSpPr/>
          <p:nvPr/>
        </p:nvSpPr>
        <p:spPr bwMode="auto">
          <a:xfrm>
            <a:off x="588263" y="2017713"/>
            <a:ext cx="2534350" cy="3914660"/>
          </a:xfrm>
          <a:prstGeom prst="roundRect">
            <a:avLst>
              <a:gd name="adj" fmla="val 5082"/>
            </a:avLst>
          </a:prstGeom>
          <a:gradFill flip="none" rotWithShape="1">
            <a:gsLst>
              <a:gs pos="0">
                <a:srgbClr val="0078D4"/>
              </a:gs>
              <a:gs pos="80000">
                <a:srgbClr val="399A91"/>
              </a:gs>
            </a:gsLst>
            <a:lin ang="12600000" scaled="0"/>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280160" rIns="27432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8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mn-cs"/>
              </a:rPr>
              <a:t>What’s the change data latency for mirroring?</a:t>
            </a:r>
          </a:p>
        </p:txBody>
      </p:sp>
      <p:sp>
        <p:nvSpPr>
          <p:cNvPr id="17" name="Rounded Rectangle 13">
            <a:extLst>
              <a:ext uri="{FF2B5EF4-FFF2-40B4-BE49-F238E27FC236}">
                <a16:creationId xmlns:a16="http://schemas.microsoft.com/office/drawing/2014/main" id="{2B4C735D-7C48-FB0E-392F-53A22F27F929}"/>
              </a:ext>
            </a:extLst>
          </p:cNvPr>
          <p:cNvSpPr/>
          <p:nvPr/>
        </p:nvSpPr>
        <p:spPr bwMode="auto">
          <a:xfrm>
            <a:off x="767272" y="2180085"/>
            <a:ext cx="932432" cy="932432"/>
          </a:xfrm>
          <a:prstGeom prst="ellipse">
            <a:avLst/>
          </a:prstGeom>
          <a:solidFill>
            <a:schemeClr val="bg1">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8" name="Rectangle: Rounded Corners 18">
            <a:extLst>
              <a:ext uri="{FF2B5EF4-FFF2-40B4-BE49-F238E27FC236}">
                <a16:creationId xmlns:a16="http://schemas.microsoft.com/office/drawing/2014/main" id="{D37576F9-E5F2-00D4-FA87-C64BAB8CDE46}"/>
              </a:ext>
              <a:ext uri="{C183D7F6-B498-43B3-948B-1728B52AA6E4}">
                <adec:decorative xmlns:adec="http://schemas.microsoft.com/office/drawing/2017/decorative" val="1"/>
              </a:ext>
            </a:extLst>
          </p:cNvPr>
          <p:cNvSpPr/>
          <p:nvPr/>
        </p:nvSpPr>
        <p:spPr bwMode="auto">
          <a:xfrm>
            <a:off x="3417188" y="2017713"/>
            <a:ext cx="2534350" cy="3914660"/>
          </a:xfrm>
          <a:prstGeom prst="roundRect">
            <a:avLst>
              <a:gd name="adj" fmla="val 5082"/>
            </a:avLst>
          </a:prstGeom>
          <a:gradFill flip="none" rotWithShape="1">
            <a:gsLst>
              <a:gs pos="0">
                <a:schemeClr val="accent5"/>
              </a:gs>
              <a:gs pos="80000">
                <a:schemeClr val="accent3"/>
              </a:gs>
            </a:gsLst>
            <a:lin ang="12600000" scaled="0"/>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28016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8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mn-cs"/>
              </a:rPr>
              <a:t>What is the difference between Mirroring &amp; Azure Synapse Link for SQL?</a:t>
            </a:r>
          </a:p>
        </p:txBody>
      </p:sp>
      <p:sp>
        <p:nvSpPr>
          <p:cNvPr id="19" name="Rectangle: Rounded Corners 18">
            <a:extLst>
              <a:ext uri="{FF2B5EF4-FFF2-40B4-BE49-F238E27FC236}">
                <a16:creationId xmlns:a16="http://schemas.microsoft.com/office/drawing/2014/main" id="{CFB45A91-CC4D-097B-EB19-61A771EB95C9}"/>
              </a:ext>
              <a:ext uri="{C183D7F6-B498-43B3-948B-1728B52AA6E4}">
                <adec:decorative xmlns:adec="http://schemas.microsoft.com/office/drawing/2017/decorative" val="1"/>
              </a:ext>
            </a:extLst>
          </p:cNvPr>
          <p:cNvSpPr/>
          <p:nvPr/>
        </p:nvSpPr>
        <p:spPr bwMode="auto">
          <a:xfrm>
            <a:off x="6246113" y="2017713"/>
            <a:ext cx="2534350" cy="3914660"/>
          </a:xfrm>
          <a:prstGeom prst="roundRect">
            <a:avLst>
              <a:gd name="adj" fmla="val 5082"/>
            </a:avLst>
          </a:prstGeom>
          <a:gradFill flip="none" rotWithShape="1">
            <a:gsLst>
              <a:gs pos="0">
                <a:srgbClr val="F4364C"/>
              </a:gs>
              <a:gs pos="80000">
                <a:schemeClr val="accent5"/>
              </a:gs>
            </a:gsLst>
            <a:lin ang="12600000" scaled="0"/>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280160" rIns="27432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8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mn-cs"/>
              </a:rPr>
              <a:t>Do we only publish committed transactions?</a:t>
            </a:r>
          </a:p>
        </p:txBody>
      </p:sp>
      <p:sp>
        <p:nvSpPr>
          <p:cNvPr id="20" name="Rectangle: Rounded Corners 18">
            <a:extLst>
              <a:ext uri="{FF2B5EF4-FFF2-40B4-BE49-F238E27FC236}">
                <a16:creationId xmlns:a16="http://schemas.microsoft.com/office/drawing/2014/main" id="{171C44C4-4B70-0BA7-74EC-D21C78E73300}"/>
              </a:ext>
              <a:ext uri="{C183D7F6-B498-43B3-948B-1728B52AA6E4}">
                <adec:decorative xmlns:adec="http://schemas.microsoft.com/office/drawing/2017/decorative" val="1"/>
              </a:ext>
            </a:extLst>
          </p:cNvPr>
          <p:cNvSpPr/>
          <p:nvPr/>
        </p:nvSpPr>
        <p:spPr bwMode="auto">
          <a:xfrm>
            <a:off x="9075038" y="2017713"/>
            <a:ext cx="2534350" cy="3914660"/>
          </a:xfrm>
          <a:prstGeom prst="roundRect">
            <a:avLst>
              <a:gd name="adj" fmla="val 5082"/>
            </a:avLst>
          </a:prstGeom>
          <a:gradFill flip="none" rotWithShape="1">
            <a:gsLst>
              <a:gs pos="0">
                <a:schemeClr val="accent5"/>
              </a:gs>
              <a:gs pos="81000">
                <a:srgbClr val="F4364C"/>
              </a:gs>
            </a:gsLst>
            <a:lin ang="12600000" scaled="0"/>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280160" rIns="27432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8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mn-cs"/>
              </a:rPr>
              <a:t>What is mirroring’s transactional consistency?</a:t>
            </a:r>
          </a:p>
        </p:txBody>
      </p:sp>
      <p:sp>
        <p:nvSpPr>
          <p:cNvPr id="21" name="Rounded Rectangle 13">
            <a:extLst>
              <a:ext uri="{FF2B5EF4-FFF2-40B4-BE49-F238E27FC236}">
                <a16:creationId xmlns:a16="http://schemas.microsoft.com/office/drawing/2014/main" id="{AAFD7DBA-DB5A-36DA-4AE3-C43D55D88CC0}"/>
              </a:ext>
            </a:extLst>
          </p:cNvPr>
          <p:cNvSpPr/>
          <p:nvPr/>
        </p:nvSpPr>
        <p:spPr bwMode="auto">
          <a:xfrm>
            <a:off x="3596197" y="2180085"/>
            <a:ext cx="932432" cy="932432"/>
          </a:xfrm>
          <a:prstGeom prst="ellipse">
            <a:avLst/>
          </a:prstGeom>
          <a:solidFill>
            <a:schemeClr val="bg1">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2" name="Rounded Rectangle 13">
            <a:extLst>
              <a:ext uri="{FF2B5EF4-FFF2-40B4-BE49-F238E27FC236}">
                <a16:creationId xmlns:a16="http://schemas.microsoft.com/office/drawing/2014/main" id="{CD8617EE-0BDF-159E-ABBC-0DF3B8698EDA}"/>
              </a:ext>
            </a:extLst>
          </p:cNvPr>
          <p:cNvSpPr/>
          <p:nvPr/>
        </p:nvSpPr>
        <p:spPr bwMode="auto">
          <a:xfrm>
            <a:off x="6425122" y="2180085"/>
            <a:ext cx="932432" cy="932432"/>
          </a:xfrm>
          <a:prstGeom prst="ellipse">
            <a:avLst/>
          </a:prstGeom>
          <a:solidFill>
            <a:schemeClr val="bg1">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3" name="Rounded Rectangle 13">
            <a:extLst>
              <a:ext uri="{FF2B5EF4-FFF2-40B4-BE49-F238E27FC236}">
                <a16:creationId xmlns:a16="http://schemas.microsoft.com/office/drawing/2014/main" id="{DA11F8AC-088B-A611-A47A-E98D2B0DF7BC}"/>
              </a:ext>
            </a:extLst>
          </p:cNvPr>
          <p:cNvSpPr/>
          <p:nvPr/>
        </p:nvSpPr>
        <p:spPr bwMode="auto">
          <a:xfrm>
            <a:off x="9254047" y="2180085"/>
            <a:ext cx="932432" cy="932432"/>
          </a:xfrm>
          <a:prstGeom prst="ellipse">
            <a:avLst/>
          </a:prstGeom>
          <a:solidFill>
            <a:schemeClr val="bg1">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25" name="Picture 24">
            <a:extLst>
              <a:ext uri="{FF2B5EF4-FFF2-40B4-BE49-F238E27FC236}">
                <a16:creationId xmlns:a16="http://schemas.microsoft.com/office/drawing/2014/main" id="{82B825AD-94A7-36FD-9D67-FB7F2DCBE2E8}"/>
              </a:ext>
            </a:extLst>
          </p:cNvPr>
          <p:cNvPicPr>
            <a:picLocks noChangeAspect="1"/>
          </p:cNvPicPr>
          <p:nvPr/>
        </p:nvPicPr>
        <p:blipFill>
          <a:blip r:embed="rId3"/>
          <a:srcRect/>
          <a:stretch/>
        </p:blipFill>
        <p:spPr>
          <a:xfrm>
            <a:off x="842833" y="2249636"/>
            <a:ext cx="781310" cy="793331"/>
          </a:xfrm>
          <a:prstGeom prst="rect">
            <a:avLst/>
          </a:prstGeom>
        </p:spPr>
      </p:pic>
      <p:pic>
        <p:nvPicPr>
          <p:cNvPr id="26" name="Picture 25">
            <a:extLst>
              <a:ext uri="{FF2B5EF4-FFF2-40B4-BE49-F238E27FC236}">
                <a16:creationId xmlns:a16="http://schemas.microsoft.com/office/drawing/2014/main" id="{703FF055-8A26-7D62-A131-17117128CE4F}"/>
              </a:ext>
            </a:extLst>
          </p:cNvPr>
          <p:cNvPicPr>
            <a:picLocks noChangeAspect="1"/>
          </p:cNvPicPr>
          <p:nvPr/>
        </p:nvPicPr>
        <p:blipFill>
          <a:blip r:embed="rId4"/>
          <a:srcRect/>
          <a:stretch/>
        </p:blipFill>
        <p:spPr>
          <a:xfrm>
            <a:off x="6494673" y="2249636"/>
            <a:ext cx="793331" cy="793331"/>
          </a:xfrm>
          <a:prstGeom prst="rect">
            <a:avLst/>
          </a:prstGeom>
        </p:spPr>
      </p:pic>
      <p:sp>
        <p:nvSpPr>
          <p:cNvPr id="3" name="Text Placeholder 2">
            <a:extLst>
              <a:ext uri="{FF2B5EF4-FFF2-40B4-BE49-F238E27FC236}">
                <a16:creationId xmlns:a16="http://schemas.microsoft.com/office/drawing/2014/main" id="{959031C4-3ABB-C09C-A3A5-515DD295C903}"/>
              </a:ext>
            </a:extLst>
          </p:cNvPr>
          <p:cNvSpPr>
            <a:spLocks noGrp="1"/>
          </p:cNvSpPr>
          <p:nvPr>
            <p:ph type="body" sz="quarter" idx="11"/>
          </p:nvPr>
        </p:nvSpPr>
        <p:spPr/>
        <p:txBody>
          <a:bodyPr/>
          <a:lstStyle/>
          <a:p>
            <a:r>
              <a:rPr lang="en-US"/>
              <a:t>What other questions do you have?</a:t>
            </a:r>
          </a:p>
        </p:txBody>
      </p:sp>
      <p:sp>
        <p:nvSpPr>
          <p:cNvPr id="11" name="Title 6">
            <a:extLst>
              <a:ext uri="{FF2B5EF4-FFF2-40B4-BE49-F238E27FC236}">
                <a16:creationId xmlns:a16="http://schemas.microsoft.com/office/drawing/2014/main" id="{71DB85A4-987F-BC29-7B96-F1350193FA3F}"/>
              </a:ext>
            </a:extLst>
          </p:cNvPr>
          <p:cNvSpPr>
            <a:spLocks noGrp="1"/>
          </p:cNvSpPr>
          <p:nvPr>
            <p:ph type="title"/>
          </p:nvPr>
        </p:nvSpPr>
        <p:spPr/>
        <p:txBody>
          <a:bodyPr/>
          <a:lstStyle/>
          <a:p>
            <a:r>
              <a:rPr lang="en-US"/>
              <a:t>You have questions</a:t>
            </a:r>
          </a:p>
        </p:txBody>
      </p:sp>
      <p:pic>
        <p:nvPicPr>
          <p:cNvPr id="28" name="Picture 27">
            <a:extLst>
              <a:ext uri="{FF2B5EF4-FFF2-40B4-BE49-F238E27FC236}">
                <a16:creationId xmlns:a16="http://schemas.microsoft.com/office/drawing/2014/main" id="{B0540913-0E2C-BD59-AD15-17B7073DC0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5747" y="2241892"/>
            <a:ext cx="793331" cy="793331"/>
          </a:xfrm>
          <a:prstGeom prst="rect">
            <a:avLst/>
          </a:prstGeom>
        </p:spPr>
      </p:pic>
      <p:pic>
        <p:nvPicPr>
          <p:cNvPr id="2" name="Picture 1" descr="Monitor-Health icon">
            <a:extLst>
              <a:ext uri="{FF2B5EF4-FFF2-40B4-BE49-F238E27FC236}">
                <a16:creationId xmlns:a16="http://schemas.microsoft.com/office/drawing/2014/main" id="{8880CEAA-12AD-9869-A35E-AF5F34C3ED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85606" y="2303900"/>
            <a:ext cx="669314" cy="669314"/>
          </a:xfrm>
          <a:prstGeom prst="rect">
            <a:avLst/>
          </a:prstGeom>
        </p:spPr>
      </p:pic>
    </p:spTree>
    <p:extLst>
      <p:ext uri="{BB962C8B-B14F-4D97-AF65-F5344CB8AC3E}">
        <p14:creationId xmlns:p14="http://schemas.microsoft.com/office/powerpoint/2010/main" val="312306634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6BC999-5440-14A6-F47C-487600F894B0}"/>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225490D4-F397-A97A-E906-CA6D6ADEDD68}"/>
              </a:ext>
            </a:extLst>
          </p:cNvPr>
          <p:cNvSpPr>
            <a:spLocks noGrp="1"/>
          </p:cNvSpPr>
          <p:nvPr>
            <p:ph type="title"/>
          </p:nvPr>
        </p:nvSpPr>
        <p:spPr>
          <a:xfrm>
            <a:off x="738189" y="259878"/>
            <a:ext cx="10728157" cy="725738"/>
          </a:xfrm>
          <a:noFill/>
        </p:spPr>
        <p:txBody>
          <a:bodyPr wrap="square">
            <a:spAutoFit/>
          </a:bodyPr>
          <a:lstStyle/>
          <a:p>
            <a:pPr>
              <a:lnSpc>
                <a:spcPct val="100000"/>
              </a:lnSpc>
              <a:spcBef>
                <a:spcPts val="0"/>
              </a:spcBef>
            </a:pPr>
            <a:r>
              <a:rPr lang="en-US" sz="4000">
                <a:solidFill>
                  <a:srgbClr val="117865"/>
                </a:solidFill>
                <a:latin typeface="Segoe UI Semibold" panose="020B0702040204020203" pitchFamily="34" charset="0"/>
                <a:ea typeface="+mn-ea"/>
                <a:cs typeface="Segoe UI Semibold" panose="020B0702040204020203" pitchFamily="34" charset="0"/>
              </a:rPr>
              <a:t>Fabric Experiences Unlocked with Mirroring</a:t>
            </a:r>
          </a:p>
        </p:txBody>
      </p:sp>
      <p:graphicFrame>
        <p:nvGraphicFramePr>
          <p:cNvPr id="2" name="Diagram 1">
            <a:extLst>
              <a:ext uri="{FF2B5EF4-FFF2-40B4-BE49-F238E27FC236}">
                <a16:creationId xmlns:a16="http://schemas.microsoft.com/office/drawing/2014/main" id="{47F03FB7-2B4E-1112-4072-9463801F7AE1}"/>
              </a:ext>
            </a:extLst>
          </p:cNvPr>
          <p:cNvGraphicFramePr/>
          <p:nvPr/>
        </p:nvGraphicFramePr>
        <p:xfrm>
          <a:off x="897308" y="1051134"/>
          <a:ext cx="9043397" cy="48698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0" name="Picture 2" descr="Copilot Logo">
            <a:extLst>
              <a:ext uri="{FF2B5EF4-FFF2-40B4-BE49-F238E27FC236}">
                <a16:creationId xmlns:a16="http://schemas.microsoft.com/office/drawing/2014/main" id="{64CD9505-D6C0-D7C7-A70A-C16E1CF7D9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24350" y="1803405"/>
            <a:ext cx="1078117" cy="98108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501083D-B28B-EEBC-FD83-C40047DCFE2D}"/>
              </a:ext>
            </a:extLst>
          </p:cNvPr>
          <p:cNvSpPr txBox="1"/>
          <p:nvPr/>
        </p:nvSpPr>
        <p:spPr>
          <a:xfrm>
            <a:off x="8510258" y="3141552"/>
            <a:ext cx="3232088" cy="1200329"/>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Calibri Light" charset="0"/>
                <a:cs typeface="Segoe UI" panose="020B0502040204020203" pitchFamily="34" charset="0"/>
              </a:rPr>
              <a:t>Powered by CoPilot,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Calibri Light" charset="0"/>
                <a:cs typeface="Segoe UI" panose="020B0502040204020203" pitchFamily="34" charset="0"/>
              </a:rPr>
              <a:t>T-SQL, Spark engines and more</a:t>
            </a:r>
          </a:p>
        </p:txBody>
      </p:sp>
    </p:spTree>
    <p:extLst>
      <p:ext uri="{BB962C8B-B14F-4D97-AF65-F5344CB8AC3E}">
        <p14:creationId xmlns:p14="http://schemas.microsoft.com/office/powerpoint/2010/main" val="32273210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Stock Market Bar Graph">
            <a:extLst>
              <a:ext uri="{FF2B5EF4-FFF2-40B4-BE49-F238E27FC236}">
                <a16:creationId xmlns:a16="http://schemas.microsoft.com/office/drawing/2014/main" id="{C1FAFA57-9D42-9936-8B12-6879A15C6BB4}"/>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defTabSz="914400"/>
            <a:r>
              <a:rPr lang="en-US" sz="5200">
                <a:solidFill>
                  <a:srgbClr val="FFFFFF"/>
                </a:solidFill>
                <a:ea typeface="+mj-ea"/>
                <a:cs typeface="+mj-cs"/>
              </a:rPr>
              <a:t>Demo: Mirrored Azure</a:t>
            </a:r>
            <a:br>
              <a:rPr lang="en-US" sz="5200">
                <a:solidFill>
                  <a:srgbClr val="FFFFFF"/>
                </a:solidFill>
                <a:ea typeface="+mj-ea"/>
                <a:cs typeface="+mj-cs"/>
              </a:rPr>
            </a:br>
            <a:r>
              <a:rPr lang="en-US" sz="5200">
                <a:solidFill>
                  <a:srgbClr val="FFFFFF"/>
                </a:solidFill>
                <a:ea typeface="+mj-ea"/>
                <a:cs typeface="+mj-cs"/>
              </a:rPr>
              <a:t>SQL data with Microsoft Fabric Experiences</a:t>
            </a:r>
          </a:p>
        </p:txBody>
      </p:sp>
    </p:spTree>
    <p:extLst>
      <p:ext uri="{BB962C8B-B14F-4D97-AF65-F5344CB8AC3E}">
        <p14:creationId xmlns:p14="http://schemas.microsoft.com/office/powerpoint/2010/main" val="250610679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6E693-C460-77AF-4D24-85947EE91DE0}"/>
              </a:ext>
            </a:extLst>
          </p:cNvPr>
          <p:cNvSpPr>
            <a:spLocks noGrp="1"/>
          </p:cNvSpPr>
          <p:nvPr>
            <p:ph type="title"/>
          </p:nvPr>
        </p:nvSpPr>
        <p:spPr>
          <a:xfrm>
            <a:off x="588263" y="2873415"/>
            <a:ext cx="3182027" cy="1107996"/>
          </a:xfrm>
        </p:spPr>
        <p:txBody>
          <a:bodyPr/>
          <a:lstStyle/>
          <a:p>
            <a:pPr algn="ctr"/>
            <a:r>
              <a:rPr lang="en-US"/>
              <a:t>Gen AI Uses Cases</a:t>
            </a:r>
          </a:p>
        </p:txBody>
      </p:sp>
      <p:sp>
        <p:nvSpPr>
          <p:cNvPr id="3" name="Text Placeholder 2">
            <a:extLst>
              <a:ext uri="{FF2B5EF4-FFF2-40B4-BE49-F238E27FC236}">
                <a16:creationId xmlns:a16="http://schemas.microsoft.com/office/drawing/2014/main" id="{9456B336-0D28-9087-F4D9-E663441FDA6B}"/>
              </a:ext>
            </a:extLst>
          </p:cNvPr>
          <p:cNvSpPr>
            <a:spLocks noGrp="1"/>
          </p:cNvSpPr>
          <p:nvPr>
            <p:ph type="body" sz="quarter" idx="11"/>
          </p:nvPr>
        </p:nvSpPr>
        <p:spPr>
          <a:xfrm>
            <a:off x="4941888" y="323490"/>
            <a:ext cx="6667500" cy="6207853"/>
          </a:xfrm>
        </p:spPr>
        <p:txBody>
          <a:bodyPr/>
          <a:lstStyle/>
          <a:p>
            <a:r>
              <a:rPr lang="en-US"/>
              <a:t>Chat with your Data</a:t>
            </a:r>
          </a:p>
          <a:p>
            <a:r>
              <a:rPr lang="en-US"/>
              <a:t>Build AI Assistant</a:t>
            </a:r>
          </a:p>
          <a:p>
            <a:r>
              <a:rPr lang="en-US"/>
              <a:t>Document processing and Summarization</a:t>
            </a:r>
          </a:p>
          <a:p>
            <a:r>
              <a:rPr lang="en-US"/>
              <a:t>Content Generation</a:t>
            </a:r>
          </a:p>
          <a:p>
            <a:r>
              <a:rPr lang="en-US"/>
              <a:t>Personalized Recommendations</a:t>
            </a:r>
          </a:p>
          <a:p>
            <a:r>
              <a:rPr lang="en-US"/>
              <a:t>Customer Experience</a:t>
            </a:r>
          </a:p>
          <a:p>
            <a:r>
              <a:rPr lang="en-US"/>
              <a:t>Code Generation and Documentation</a:t>
            </a:r>
          </a:p>
          <a:p>
            <a:r>
              <a:rPr lang="en-US"/>
              <a:t>Fraud Detection</a:t>
            </a:r>
          </a:p>
          <a:p>
            <a:r>
              <a:rPr lang="en-US"/>
              <a:t>Knowledge Mining</a:t>
            </a:r>
          </a:p>
          <a:p>
            <a:r>
              <a:rPr lang="en-US"/>
              <a:t>……</a:t>
            </a:r>
          </a:p>
        </p:txBody>
      </p:sp>
    </p:spTree>
    <p:extLst>
      <p:ext uri="{BB962C8B-B14F-4D97-AF65-F5344CB8AC3E}">
        <p14:creationId xmlns:p14="http://schemas.microsoft.com/office/powerpoint/2010/main" val="304476016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B1A58-52D1-9CED-436B-A71B693497C6}"/>
              </a:ext>
            </a:extLst>
          </p:cNvPr>
          <p:cNvSpPr>
            <a:spLocks noGrp="1"/>
          </p:cNvSpPr>
          <p:nvPr>
            <p:ph type="title"/>
          </p:nvPr>
        </p:nvSpPr>
        <p:spPr>
          <a:xfrm>
            <a:off x="838198" y="231358"/>
            <a:ext cx="10515600" cy="553998"/>
          </a:xfrm>
        </p:spPr>
        <p:txBody>
          <a:bodyPr/>
          <a:lstStyle/>
          <a:p>
            <a:r>
              <a:rPr lang="en-US">
                <a:cs typeface="Calibri Light"/>
              </a:rPr>
              <a:t>SQL + AI Use Cases</a:t>
            </a:r>
            <a:endParaRPr lang="en-US"/>
          </a:p>
        </p:txBody>
      </p:sp>
      <p:sp>
        <p:nvSpPr>
          <p:cNvPr id="5" name="!!container">
            <a:extLst>
              <a:ext uri="{FF2B5EF4-FFF2-40B4-BE49-F238E27FC236}">
                <a16:creationId xmlns:a16="http://schemas.microsoft.com/office/drawing/2014/main" id="{2E4ECA06-E533-21A7-C794-1A8325698E23}"/>
              </a:ext>
              <a:ext uri="{C183D7F6-B498-43B3-948B-1728B52AA6E4}">
                <adec:decorative xmlns:adec="http://schemas.microsoft.com/office/drawing/2017/decorative" val="1"/>
              </a:ext>
            </a:extLst>
          </p:cNvPr>
          <p:cNvSpPr>
            <a:spLocks/>
          </p:cNvSpPr>
          <p:nvPr/>
        </p:nvSpPr>
        <p:spPr bwMode="auto">
          <a:xfrm>
            <a:off x="582168" y="1485900"/>
            <a:ext cx="11027664" cy="4786884"/>
          </a:xfrm>
          <a:prstGeom prst="roundRect">
            <a:avLst>
              <a:gd name="adj" fmla="val 3071"/>
            </a:avLst>
          </a:prstGeom>
          <a:ln w="15875" cap="rnd">
            <a:solidFill>
              <a:srgbClr val="3A4953"/>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u="none" strike="noStrike" kern="1200" cap="none" spc="0" normalizeH="0" baseline="0" noProof="0">
                <a:ln>
                  <a:noFill/>
                </a:ln>
                <a:noFill/>
                <a:effectLst/>
                <a:uLnTx/>
                <a:uFillTx/>
                <a:latin typeface="Aptos" panose="020B0004020202020204" pitchFamily="34" charset="0"/>
              </a:rPr>
              <a:t>a</a:t>
            </a:r>
          </a:p>
        </p:txBody>
      </p:sp>
      <p:cxnSp>
        <p:nvCxnSpPr>
          <p:cNvPr id="6" name="!!line2">
            <a:extLst>
              <a:ext uri="{FF2B5EF4-FFF2-40B4-BE49-F238E27FC236}">
                <a16:creationId xmlns:a16="http://schemas.microsoft.com/office/drawing/2014/main" id="{721EB2E3-A8CE-5B8C-6A92-F1F279CB58DC}"/>
              </a:ext>
              <a:ext uri="{C183D7F6-B498-43B3-948B-1728B52AA6E4}">
                <adec:decorative xmlns:adec="http://schemas.microsoft.com/office/drawing/2017/decorative" val="1"/>
              </a:ext>
            </a:extLst>
          </p:cNvPr>
          <p:cNvCxnSpPr>
            <a:cxnSpLocks/>
          </p:cNvCxnSpPr>
          <p:nvPr/>
        </p:nvCxnSpPr>
        <p:spPr>
          <a:xfrm>
            <a:off x="582168" y="2682479"/>
            <a:ext cx="11027664" cy="0"/>
          </a:xfrm>
          <a:prstGeom prst="line">
            <a:avLst/>
          </a:prstGeom>
          <a:ln w="15875" cap="rnd">
            <a:solidFill>
              <a:srgbClr val="3A4953"/>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7" name="!!line2">
            <a:extLst>
              <a:ext uri="{FF2B5EF4-FFF2-40B4-BE49-F238E27FC236}">
                <a16:creationId xmlns:a16="http://schemas.microsoft.com/office/drawing/2014/main" id="{195BF049-D947-6ABF-737A-76C8461EC78C}"/>
              </a:ext>
              <a:ext uri="{C183D7F6-B498-43B3-948B-1728B52AA6E4}">
                <adec:decorative xmlns:adec="http://schemas.microsoft.com/office/drawing/2017/decorative" val="1"/>
              </a:ext>
            </a:extLst>
          </p:cNvPr>
          <p:cNvCxnSpPr>
            <a:cxnSpLocks/>
          </p:cNvCxnSpPr>
          <p:nvPr/>
        </p:nvCxnSpPr>
        <p:spPr>
          <a:xfrm>
            <a:off x="582168" y="4064795"/>
            <a:ext cx="11027664" cy="0"/>
          </a:xfrm>
          <a:prstGeom prst="line">
            <a:avLst/>
          </a:prstGeom>
          <a:ln w="15875" cap="rnd">
            <a:solidFill>
              <a:srgbClr val="3A4953"/>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8" name="!!line2">
            <a:extLst>
              <a:ext uri="{FF2B5EF4-FFF2-40B4-BE49-F238E27FC236}">
                <a16:creationId xmlns:a16="http://schemas.microsoft.com/office/drawing/2014/main" id="{A619EE5E-3DD3-0573-5494-C43B6154E23E}"/>
              </a:ext>
              <a:ext uri="{C183D7F6-B498-43B3-948B-1728B52AA6E4}">
                <adec:decorative xmlns:adec="http://schemas.microsoft.com/office/drawing/2017/decorative" val="1"/>
              </a:ext>
            </a:extLst>
          </p:cNvPr>
          <p:cNvCxnSpPr>
            <a:cxnSpLocks/>
          </p:cNvCxnSpPr>
          <p:nvPr/>
        </p:nvCxnSpPr>
        <p:spPr>
          <a:xfrm>
            <a:off x="582168" y="5161362"/>
            <a:ext cx="11027664" cy="0"/>
          </a:xfrm>
          <a:prstGeom prst="line">
            <a:avLst/>
          </a:prstGeom>
          <a:ln w="15875" cap="rnd">
            <a:solidFill>
              <a:srgbClr val="3A4953"/>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9" name="TextBox 21">
            <a:extLst>
              <a:ext uri="{FF2B5EF4-FFF2-40B4-BE49-F238E27FC236}">
                <a16:creationId xmlns:a16="http://schemas.microsoft.com/office/drawing/2014/main" id="{7E5790F0-B42A-F90D-017B-F6A1AE8FC9A9}"/>
              </a:ext>
            </a:extLst>
          </p:cNvPr>
          <p:cNvSpPr txBox="1"/>
          <p:nvPr/>
        </p:nvSpPr>
        <p:spPr>
          <a:xfrm>
            <a:off x="1420913" y="1223262"/>
            <a:ext cx="885139" cy="472825"/>
          </a:xfrm>
          <a:prstGeom prst="roundRect">
            <a:avLst>
              <a:gd name="adj" fmla="val 50000"/>
            </a:avLst>
          </a:prstGeom>
          <a:gradFill flip="none" rotWithShape="1">
            <a:gsLst>
              <a:gs pos="0">
                <a:srgbClr val="0078D4"/>
              </a:gs>
              <a:gs pos="80000">
                <a:srgbClr val="399A91"/>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r>
              <a:rPr lang="en-US">
                <a:solidFill>
                  <a:srgbClr val="FFFFFF"/>
                </a:solidFill>
                <a:latin typeface="Aptos" panose="020B0004020202020204" pitchFamily="34" charset="0"/>
              </a:rPr>
              <a:t>What</a:t>
            </a:r>
          </a:p>
        </p:txBody>
      </p:sp>
      <p:sp>
        <p:nvSpPr>
          <p:cNvPr id="10" name="TextBox 20">
            <a:extLst>
              <a:ext uri="{FF2B5EF4-FFF2-40B4-BE49-F238E27FC236}">
                <a16:creationId xmlns:a16="http://schemas.microsoft.com/office/drawing/2014/main" id="{3CB03715-2322-7CC5-A648-BCD55312E945}"/>
              </a:ext>
            </a:extLst>
          </p:cNvPr>
          <p:cNvSpPr txBox="1"/>
          <p:nvPr/>
        </p:nvSpPr>
        <p:spPr>
          <a:xfrm>
            <a:off x="5653430" y="1223262"/>
            <a:ext cx="885139" cy="472825"/>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r>
              <a:rPr lang="en-US">
                <a:solidFill>
                  <a:srgbClr val="FFFFFF"/>
                </a:solidFill>
                <a:latin typeface="Aptos" panose="020B0004020202020204" pitchFamily="34" charset="0"/>
              </a:rPr>
              <a:t>Why</a:t>
            </a:r>
          </a:p>
        </p:txBody>
      </p:sp>
      <p:sp>
        <p:nvSpPr>
          <p:cNvPr id="11" name="TextBox 22">
            <a:extLst>
              <a:ext uri="{FF2B5EF4-FFF2-40B4-BE49-F238E27FC236}">
                <a16:creationId xmlns:a16="http://schemas.microsoft.com/office/drawing/2014/main" id="{2D73CA0A-B880-A85D-3AF0-5AAB0B9026B2}"/>
              </a:ext>
            </a:extLst>
          </p:cNvPr>
          <p:cNvSpPr txBox="1"/>
          <p:nvPr/>
        </p:nvSpPr>
        <p:spPr>
          <a:xfrm>
            <a:off x="9778825" y="1241114"/>
            <a:ext cx="885139" cy="437120"/>
          </a:xfrm>
          <a:prstGeom prst="roundRect">
            <a:avLst>
              <a:gd name="adj" fmla="val 50000"/>
            </a:avLst>
          </a:prstGeom>
          <a:gradFill flip="none" rotWithShape="1">
            <a:gsLst>
              <a:gs pos="0">
                <a:srgbClr val="FF5C39"/>
              </a:gs>
              <a:gs pos="80000">
                <a:srgbClr val="C03BC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a:ln>
                  <a:noFill/>
                </a:ln>
                <a:gradFill>
                  <a:gsLst>
                    <a:gs pos="41958">
                      <a:srgbClr val="FFFFFF"/>
                    </a:gs>
                    <a:gs pos="24000">
                      <a:srgbClr val="FFFFFF"/>
                    </a:gs>
                  </a:gsLst>
                  <a:lin ang="2700000" scaled="0"/>
                </a:gradFill>
                <a:effectLst/>
                <a:uLnTx/>
                <a:uFillTx/>
                <a:latin typeface="Aptos" panose="020B0004020202020204" pitchFamily="34" charset="0"/>
              </a:rPr>
              <a:t>When</a:t>
            </a:r>
          </a:p>
        </p:txBody>
      </p:sp>
      <p:sp>
        <p:nvSpPr>
          <p:cNvPr id="12" name="Rectangle 11">
            <a:extLst>
              <a:ext uri="{FF2B5EF4-FFF2-40B4-BE49-F238E27FC236}">
                <a16:creationId xmlns:a16="http://schemas.microsoft.com/office/drawing/2014/main" id="{41417A2A-48D9-CF7E-4CA6-D368EA121A57}"/>
              </a:ext>
            </a:extLst>
          </p:cNvPr>
          <p:cNvSpPr/>
          <p:nvPr/>
        </p:nvSpPr>
        <p:spPr>
          <a:xfrm>
            <a:off x="1105404" y="1957176"/>
            <a:ext cx="2887664" cy="307777"/>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32742">
              <a:spcBef>
                <a:spcPct val="20000"/>
              </a:spcBef>
              <a:buSzPct val="90000"/>
              <a:defRPr/>
            </a:pPr>
            <a:r>
              <a:rPr lang="en-US" sz="2000" b="1">
                <a:gradFill flip="none" rotWithShape="1">
                  <a:gsLst>
                    <a:gs pos="0">
                      <a:srgbClr val="8DC8E8"/>
                    </a:gs>
                    <a:gs pos="80000">
                      <a:srgbClr val="49C5B1"/>
                    </a:gs>
                  </a:gsLst>
                  <a:path path="circle">
                    <a:fillToRect l="100000" t="100000"/>
                  </a:path>
                  <a:tileRect r="-100000" b="-100000"/>
                </a:gradFill>
                <a:latin typeface="Aptos" panose="020B0004020202020204" pitchFamily="34" charset="0"/>
                <a:cs typeface="Segoe UI" panose="020B0502040204020203" pitchFamily="34" charset="0"/>
              </a:rPr>
              <a:t>Semantic Caching</a:t>
            </a:r>
          </a:p>
        </p:txBody>
      </p:sp>
      <p:sp>
        <p:nvSpPr>
          <p:cNvPr id="13" name="Rectangle 12">
            <a:extLst>
              <a:ext uri="{FF2B5EF4-FFF2-40B4-BE49-F238E27FC236}">
                <a16:creationId xmlns:a16="http://schemas.microsoft.com/office/drawing/2014/main" id="{4447B388-35DD-DF28-5A8F-DD28C6A80D6B}"/>
              </a:ext>
            </a:extLst>
          </p:cNvPr>
          <p:cNvSpPr/>
          <p:nvPr/>
        </p:nvSpPr>
        <p:spPr>
          <a:xfrm>
            <a:off x="4337842" y="1741400"/>
            <a:ext cx="3516313" cy="818686"/>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Drastically reduces latency </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Saves on Token consumption</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Reduces costs and latency for LLM</a:t>
            </a:r>
          </a:p>
        </p:txBody>
      </p:sp>
      <p:sp>
        <p:nvSpPr>
          <p:cNvPr id="14" name="Rectangle 13">
            <a:extLst>
              <a:ext uri="{FF2B5EF4-FFF2-40B4-BE49-F238E27FC236}">
                <a16:creationId xmlns:a16="http://schemas.microsoft.com/office/drawing/2014/main" id="{35AD40E6-C088-9BA6-E5E6-D0E2F6481E6D}"/>
              </a:ext>
            </a:extLst>
          </p:cNvPr>
          <p:cNvSpPr/>
          <p:nvPr/>
        </p:nvSpPr>
        <p:spPr>
          <a:xfrm>
            <a:off x="4337842" y="2801505"/>
            <a:ext cx="3516313" cy="1117229"/>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Conversational context</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UX improvements</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LLM optimizations</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Auditing</a:t>
            </a:r>
          </a:p>
        </p:txBody>
      </p:sp>
      <p:sp>
        <p:nvSpPr>
          <p:cNvPr id="15" name="Rectangle 14">
            <a:extLst>
              <a:ext uri="{FF2B5EF4-FFF2-40B4-BE49-F238E27FC236}">
                <a16:creationId xmlns:a16="http://schemas.microsoft.com/office/drawing/2014/main" id="{3261A1FE-0DF4-35E3-EADD-D2AC30DB9044}"/>
              </a:ext>
            </a:extLst>
          </p:cNvPr>
          <p:cNvSpPr/>
          <p:nvPr/>
        </p:nvSpPr>
        <p:spPr>
          <a:xfrm>
            <a:off x="1105404" y="3173840"/>
            <a:ext cx="2887664" cy="307777"/>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32742">
              <a:spcBef>
                <a:spcPct val="20000"/>
              </a:spcBef>
              <a:buSzPct val="90000"/>
              <a:defRPr/>
            </a:pPr>
            <a:r>
              <a:rPr lang="en-US" sz="2000" b="1">
                <a:gradFill flip="none" rotWithShape="1">
                  <a:gsLst>
                    <a:gs pos="0">
                      <a:srgbClr val="8DC8E8"/>
                    </a:gs>
                    <a:gs pos="80000">
                      <a:srgbClr val="49C5B1"/>
                    </a:gs>
                  </a:gsLst>
                  <a:path path="circle">
                    <a:fillToRect l="100000" t="100000"/>
                  </a:path>
                  <a:tileRect r="-100000" b="-100000"/>
                </a:gradFill>
                <a:latin typeface="Aptos" panose="020B0004020202020204" pitchFamily="34" charset="0"/>
                <a:cs typeface="Segoe UI" panose="020B0502040204020203" pitchFamily="34" charset="0"/>
              </a:rPr>
              <a:t>Chat History</a:t>
            </a:r>
          </a:p>
        </p:txBody>
      </p:sp>
      <p:sp>
        <p:nvSpPr>
          <p:cNvPr id="16" name="Rectangle 15">
            <a:extLst>
              <a:ext uri="{FF2B5EF4-FFF2-40B4-BE49-F238E27FC236}">
                <a16:creationId xmlns:a16="http://schemas.microsoft.com/office/drawing/2014/main" id="{99919643-69BB-1718-EFE4-2BD9DAB414CE}"/>
              </a:ext>
            </a:extLst>
          </p:cNvPr>
          <p:cNvSpPr/>
          <p:nvPr/>
        </p:nvSpPr>
        <p:spPr>
          <a:xfrm>
            <a:off x="1105404" y="4262440"/>
            <a:ext cx="2887664" cy="615553"/>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32742">
              <a:spcBef>
                <a:spcPct val="20000"/>
              </a:spcBef>
              <a:buSzPct val="90000"/>
              <a:defRPr/>
            </a:pPr>
            <a:r>
              <a:rPr lang="en-US" sz="2000" b="1">
                <a:gradFill flip="none" rotWithShape="1">
                  <a:gsLst>
                    <a:gs pos="0">
                      <a:srgbClr val="8DC8E8"/>
                    </a:gs>
                    <a:gs pos="80000">
                      <a:srgbClr val="49C5B1"/>
                    </a:gs>
                  </a:gsLst>
                  <a:path path="circle">
                    <a:fillToRect l="100000" t="100000"/>
                  </a:path>
                  <a:tileRect r="-100000" b="-100000"/>
                </a:gradFill>
                <a:latin typeface="Aptos" panose="020B0004020202020204" pitchFamily="34" charset="0"/>
                <a:cs typeface="Segoe UI" panose="020B0502040204020203" pitchFamily="34" charset="0"/>
              </a:rPr>
              <a:t>Retrieval Augmented Generation (RAG)</a:t>
            </a:r>
          </a:p>
        </p:txBody>
      </p:sp>
      <p:sp>
        <p:nvSpPr>
          <p:cNvPr id="17" name="Rectangle 16">
            <a:extLst>
              <a:ext uri="{FF2B5EF4-FFF2-40B4-BE49-F238E27FC236}">
                <a16:creationId xmlns:a16="http://schemas.microsoft.com/office/drawing/2014/main" id="{2BF979E9-A87F-C989-68CA-989A60C274F3}"/>
              </a:ext>
            </a:extLst>
          </p:cNvPr>
          <p:cNvSpPr/>
          <p:nvPr/>
        </p:nvSpPr>
        <p:spPr>
          <a:xfrm>
            <a:off x="1105404" y="5366434"/>
            <a:ext cx="2887664" cy="615553"/>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32742">
              <a:spcBef>
                <a:spcPct val="20000"/>
              </a:spcBef>
              <a:buSzPct val="90000"/>
              <a:defRPr/>
            </a:pPr>
            <a:r>
              <a:rPr lang="en-US" sz="2000" b="1">
                <a:gradFill flip="none" rotWithShape="1">
                  <a:gsLst>
                    <a:gs pos="0">
                      <a:srgbClr val="8DC8E8"/>
                    </a:gs>
                    <a:gs pos="80000">
                      <a:srgbClr val="49C5B1"/>
                    </a:gs>
                  </a:gsLst>
                  <a:path path="circle">
                    <a:fillToRect l="100000" t="100000"/>
                  </a:path>
                  <a:tileRect r="-100000" b="-100000"/>
                </a:gradFill>
                <a:latin typeface="Aptos" panose="020B0004020202020204" pitchFamily="34" charset="0"/>
                <a:cs typeface="Segoe UI" panose="020B0502040204020203" pitchFamily="34" charset="0"/>
              </a:rPr>
              <a:t>Vector + Operational Database</a:t>
            </a:r>
          </a:p>
        </p:txBody>
      </p:sp>
      <p:sp>
        <p:nvSpPr>
          <p:cNvPr id="18" name="Rectangle 17">
            <a:extLst>
              <a:ext uri="{FF2B5EF4-FFF2-40B4-BE49-F238E27FC236}">
                <a16:creationId xmlns:a16="http://schemas.microsoft.com/office/drawing/2014/main" id="{7A454D4E-2B53-E50A-32D7-E1D00F632614}"/>
              </a:ext>
            </a:extLst>
          </p:cNvPr>
          <p:cNvSpPr/>
          <p:nvPr/>
        </p:nvSpPr>
        <p:spPr>
          <a:xfrm>
            <a:off x="4337842" y="4180289"/>
            <a:ext cx="3516313" cy="818686"/>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Personalize LLM on your data</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Cheaper than fine tuning</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Faster iteration on new data</a:t>
            </a:r>
          </a:p>
        </p:txBody>
      </p:sp>
      <p:sp>
        <p:nvSpPr>
          <p:cNvPr id="19" name="Rectangle 18">
            <a:extLst>
              <a:ext uri="{FF2B5EF4-FFF2-40B4-BE49-F238E27FC236}">
                <a16:creationId xmlns:a16="http://schemas.microsoft.com/office/drawing/2014/main" id="{D3D662E6-B67C-A930-2950-0ECAE7139408}"/>
              </a:ext>
            </a:extLst>
          </p:cNvPr>
          <p:cNvSpPr/>
          <p:nvPr/>
        </p:nvSpPr>
        <p:spPr>
          <a:xfrm>
            <a:off x="4337842" y="5282344"/>
            <a:ext cx="3516313" cy="818686"/>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No ETL</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Consistent data</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Reduce complexity &amp; costs</a:t>
            </a:r>
          </a:p>
        </p:txBody>
      </p:sp>
      <p:sp>
        <p:nvSpPr>
          <p:cNvPr id="20" name="Rectangle 19">
            <a:extLst>
              <a:ext uri="{FF2B5EF4-FFF2-40B4-BE49-F238E27FC236}">
                <a16:creationId xmlns:a16="http://schemas.microsoft.com/office/drawing/2014/main" id="{6DBA7366-4777-2782-B310-0D30B9CFD9C6}"/>
              </a:ext>
            </a:extLst>
          </p:cNvPr>
          <p:cNvSpPr/>
          <p:nvPr/>
        </p:nvSpPr>
        <p:spPr>
          <a:xfrm>
            <a:off x="8309767" y="1890672"/>
            <a:ext cx="3516313" cy="520142"/>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Slow moving / static content</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FAQs, Policies…</a:t>
            </a:r>
          </a:p>
        </p:txBody>
      </p:sp>
      <p:sp>
        <p:nvSpPr>
          <p:cNvPr id="21" name="Rectangle 20">
            <a:extLst>
              <a:ext uri="{FF2B5EF4-FFF2-40B4-BE49-F238E27FC236}">
                <a16:creationId xmlns:a16="http://schemas.microsoft.com/office/drawing/2014/main" id="{ED79957B-56A9-8038-D899-30AE2010EC60}"/>
              </a:ext>
            </a:extLst>
          </p:cNvPr>
          <p:cNvSpPr/>
          <p:nvPr/>
        </p:nvSpPr>
        <p:spPr>
          <a:xfrm>
            <a:off x="8309767" y="3100048"/>
            <a:ext cx="3516313" cy="520142"/>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Chat sessions</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Improving cost &amp; performance</a:t>
            </a:r>
          </a:p>
        </p:txBody>
      </p:sp>
      <p:sp>
        <p:nvSpPr>
          <p:cNvPr id="22" name="Rectangle 21">
            <a:extLst>
              <a:ext uri="{FF2B5EF4-FFF2-40B4-BE49-F238E27FC236}">
                <a16:creationId xmlns:a16="http://schemas.microsoft.com/office/drawing/2014/main" id="{7A7068D1-1D25-B0E0-FA50-32EAEA4D496A}"/>
              </a:ext>
            </a:extLst>
          </p:cNvPr>
          <p:cNvSpPr/>
          <p:nvPr/>
        </p:nvSpPr>
        <p:spPr>
          <a:xfrm>
            <a:off x="8309767" y="4478832"/>
            <a:ext cx="3516313" cy="221599"/>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Any workload for </a:t>
            </a:r>
            <a:r>
              <a:rPr lang="en-US" sz="1600" b="1" kern="0" err="1">
                <a:latin typeface="Aptos" panose="020B0004020202020204" pitchFamily="34" charset="0"/>
                <a:cs typeface="Segoe UI" panose="020B0502040204020203" pitchFamily="34" charset="0"/>
              </a:rPr>
              <a:t>GenAI</a:t>
            </a:r>
            <a:r>
              <a:rPr lang="en-US" sz="1600" b="1" kern="0">
                <a:latin typeface="Aptos" panose="020B0004020202020204" pitchFamily="34" charset="0"/>
                <a:cs typeface="Segoe UI" panose="020B0502040204020203" pitchFamily="34" charset="0"/>
              </a:rPr>
              <a:t> apps</a:t>
            </a:r>
          </a:p>
        </p:txBody>
      </p:sp>
      <p:sp>
        <p:nvSpPr>
          <p:cNvPr id="23" name="Rectangle 22">
            <a:extLst>
              <a:ext uri="{FF2B5EF4-FFF2-40B4-BE49-F238E27FC236}">
                <a16:creationId xmlns:a16="http://schemas.microsoft.com/office/drawing/2014/main" id="{556ACC5F-81C7-F480-F30C-CC0DD57A47CE}"/>
              </a:ext>
            </a:extLst>
          </p:cNvPr>
          <p:cNvSpPr/>
          <p:nvPr/>
        </p:nvSpPr>
        <p:spPr>
          <a:xfrm>
            <a:off x="8309767" y="5431616"/>
            <a:ext cx="3516313" cy="520142"/>
          </a:xfrm>
          <a:prstGeom prst="rect">
            <a:avLst/>
          </a:prstGeom>
          <a:noFill/>
          <a:ln>
            <a:noFill/>
          </a:ln>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Data &amp; vectors together</a:t>
            </a:r>
          </a:p>
          <a:p>
            <a:pPr marL="0" lvl="2" defTabSz="914102" fontAlgn="base">
              <a:lnSpc>
                <a:spcPct val="90000"/>
              </a:lnSpc>
              <a:spcBef>
                <a:spcPts val="600"/>
              </a:spcBef>
              <a:defRPr/>
            </a:pPr>
            <a:r>
              <a:rPr lang="en-US" sz="1600" b="1" kern="0">
                <a:latin typeface="Aptos" panose="020B0004020202020204" pitchFamily="34" charset="0"/>
                <a:cs typeface="Segoe UI" panose="020B0502040204020203" pitchFamily="34" charset="0"/>
              </a:rPr>
              <a:t>Scale &amp; performance</a:t>
            </a:r>
          </a:p>
        </p:txBody>
      </p:sp>
    </p:spTree>
    <p:extLst>
      <p:ext uri="{BB962C8B-B14F-4D97-AF65-F5344CB8AC3E}">
        <p14:creationId xmlns:p14="http://schemas.microsoft.com/office/powerpoint/2010/main" val="40423163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4BF3B-176D-9EF1-B24D-31ED12797F78}"/>
              </a:ext>
            </a:extLst>
          </p:cNvPr>
          <p:cNvSpPr>
            <a:spLocks noGrp="1"/>
          </p:cNvSpPr>
          <p:nvPr>
            <p:ph type="title"/>
          </p:nvPr>
        </p:nvSpPr>
        <p:spPr>
          <a:xfrm>
            <a:off x="588263" y="457200"/>
            <a:ext cx="11018520"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End-to-end scenario – Chatbot on your Data</a:t>
            </a:r>
          </a:p>
        </p:txBody>
      </p:sp>
      <p:pic>
        <p:nvPicPr>
          <p:cNvPr id="7170" name="Picture 2" descr="Architecture">
            <a:extLst>
              <a:ext uri="{FF2B5EF4-FFF2-40B4-BE49-F238E27FC236}">
                <a16:creationId xmlns:a16="http://schemas.microsoft.com/office/drawing/2014/main" id="{514D7982-7831-51BF-8123-7CA0E6BB6459}"/>
              </a:ext>
            </a:extLst>
          </p:cNvPr>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tretch>
            <a:fillRect/>
          </a:stretch>
        </p:blipFill>
        <p:spPr bwMode="auto">
          <a:xfrm>
            <a:off x="584200" y="2308084"/>
            <a:ext cx="5211763" cy="3087969"/>
          </a:xfrm>
          <a:prstGeom prst="rect">
            <a:avLst/>
          </a:prstGeom>
          <a:solidFill>
            <a:srgbClr val="FFFFFF"/>
          </a:solidFill>
        </p:spPr>
      </p:pic>
      <p:sp>
        <p:nvSpPr>
          <p:cNvPr id="5" name="TextBox 4">
            <a:extLst>
              <a:ext uri="{FF2B5EF4-FFF2-40B4-BE49-F238E27FC236}">
                <a16:creationId xmlns:a16="http://schemas.microsoft.com/office/drawing/2014/main" id="{9E216E73-F2B9-7DCC-0F97-C318D1C5E233}"/>
              </a:ext>
            </a:extLst>
          </p:cNvPr>
          <p:cNvSpPr txBox="1"/>
          <p:nvPr/>
        </p:nvSpPr>
        <p:spPr>
          <a:xfrm>
            <a:off x="6389688" y="1435100"/>
            <a:ext cx="5219700" cy="4833938"/>
          </a:xfrm>
          <a:prstGeom prst="rect">
            <a:avLst/>
          </a:prstGeom>
        </p:spPr>
        <p:txBody>
          <a:bodyPr vert="horz" wrap="square" lIns="0" tIns="0" rIns="0" bIns="0" rtlCol="0">
            <a:normAutofit/>
          </a:bodyPr>
          <a:lstStyle/>
          <a:p>
            <a:pPr defTabSz="932742">
              <a:spcBef>
                <a:spcPct val="20000"/>
              </a:spcBef>
              <a:buSzPct val="90000"/>
            </a:pPr>
            <a:r>
              <a:rPr lang="en-US" sz="2400" b="1"/>
              <a:t>Blog</a:t>
            </a:r>
            <a:r>
              <a:rPr lang="en-US" sz="2400"/>
              <a:t> </a:t>
            </a:r>
            <a:r>
              <a:rPr lang="en-US" sz="2400">
                <a:hlinkClick r:id="rId3">
                  <a:extLst>
                    <a:ext uri="{A12FA001-AC4F-418D-AE19-62706E023703}">
                      <ahyp:hlinkClr xmlns:ahyp="http://schemas.microsoft.com/office/drawing/2018/hyperlinkcolor" val="tx"/>
                    </a:ext>
                  </a:extLst>
                </a:hlinkClick>
              </a:rPr>
              <a:t>https://devblogs.microsoft.com/azure-sql/build-a-chatbot-on-your-own-data-in-1-hour-with-azure-sql-langchain-and-chainlit/</a:t>
            </a:r>
            <a:br>
              <a:rPr lang="en-US" sz="2400">
                <a:hlinkClick r:id="rId3">
                  <a:extLst>
                    <a:ext uri="{A12FA001-AC4F-418D-AE19-62706E023703}">
                      <ahyp:hlinkClr xmlns:ahyp="http://schemas.microsoft.com/office/drawing/2018/hyperlinkcolor" val="tx"/>
                    </a:ext>
                  </a:extLst>
                </a:hlinkClick>
              </a:rPr>
            </a:br>
            <a:r>
              <a:rPr lang="en-US" sz="2400" b="1"/>
              <a:t>Code</a:t>
            </a:r>
          </a:p>
          <a:p>
            <a:pPr defTabSz="932742">
              <a:spcBef>
                <a:spcPct val="20000"/>
              </a:spcBef>
              <a:buSzPct val="90000"/>
            </a:pPr>
            <a:r>
              <a:rPr lang="en-US" sz="2400">
                <a:hlinkClick r:id="rId3">
                  <a:extLst>
                    <a:ext uri="{A12FA001-AC4F-418D-AE19-62706E023703}">
                      <ahyp:hlinkClr xmlns:ahyp="http://schemas.microsoft.com/office/drawing/2018/hyperlinkcolor" val="tx"/>
                    </a:ext>
                  </a:extLst>
                </a:hlinkClick>
              </a:rPr>
              <a:t>https://github.com/Azure-Samples/azure-sql-db-rag-langchain-chainlit</a:t>
            </a:r>
            <a:r>
              <a:rPr lang="en-US" sz="2400"/>
              <a:t> </a:t>
            </a:r>
          </a:p>
        </p:txBody>
      </p:sp>
    </p:spTree>
    <p:extLst>
      <p:ext uri="{BB962C8B-B14F-4D97-AF65-F5344CB8AC3E}">
        <p14:creationId xmlns:p14="http://schemas.microsoft.com/office/powerpoint/2010/main" val="31434453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FE34892-2423-87B2-C4B9-26884EE15C02}"/>
              </a:ext>
            </a:extLst>
          </p:cNvPr>
          <p:cNvSpPr>
            <a:spLocks noGrp="1"/>
          </p:cNvSpPr>
          <p:nvPr>
            <p:ph type="body" sz="quarter" idx="11"/>
          </p:nvPr>
        </p:nvSpPr>
        <p:spPr>
          <a:xfrm>
            <a:off x="588263" y="1005801"/>
            <a:ext cx="11018520" cy="430887"/>
          </a:xfrm>
        </p:spPr>
        <p:txBody>
          <a:bodyPr>
            <a:normAutofit fontScale="92500" lnSpcReduction="10000"/>
          </a:bodyPr>
          <a:lstStyle/>
          <a:p>
            <a:r>
              <a:rPr lang="en-US"/>
              <a:t>Get smarter with your data</a:t>
            </a:r>
          </a:p>
        </p:txBody>
      </p:sp>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a:xfrm>
            <a:off x="588263" y="457200"/>
            <a:ext cx="11018520" cy="553998"/>
          </a:xfrm>
        </p:spPr>
        <p:txBody>
          <a:bodyPr>
            <a:normAutofit fontScale="90000"/>
          </a:bodyPr>
          <a:lstStyle/>
          <a:p>
            <a:r>
              <a:rPr lang="en-US"/>
              <a:t>Why Generative AI and </a:t>
            </a:r>
            <a:r>
              <a:rPr lang="en-US" b="1">
                <a:latin typeface="+mn-lt"/>
              </a:rPr>
              <a:t>Your Data?</a:t>
            </a:r>
          </a:p>
        </p:txBody>
      </p:sp>
      <p:sp>
        <p:nvSpPr>
          <p:cNvPr id="7" name="TextBox 6">
            <a:extLst>
              <a:ext uri="{FF2B5EF4-FFF2-40B4-BE49-F238E27FC236}">
                <a16:creationId xmlns:a16="http://schemas.microsoft.com/office/drawing/2014/main" id="{F788BDBB-A0BC-6D1A-6CE4-002100178F98}"/>
              </a:ext>
            </a:extLst>
          </p:cNvPr>
          <p:cNvSpPr txBox="1"/>
          <p:nvPr/>
        </p:nvSpPr>
        <p:spPr>
          <a:xfrm>
            <a:off x="585437" y="1834833"/>
            <a:ext cx="3034686" cy="2011680"/>
          </a:xfrm>
          <a:prstGeom prst="roundRect">
            <a:avLst>
              <a:gd name="adj" fmla="val 5935"/>
            </a:avLst>
          </a:prstGeom>
          <a:pattFill prst="zigZag">
            <a:fgClr>
              <a:srgbClr val="F8F8F8"/>
            </a:fgClr>
            <a:bgClr>
              <a:srgbClr val="FFF8F3"/>
            </a:bgClr>
          </a:pattFill>
          <a:ln w="12700">
            <a:gradFill>
              <a:gsLst>
                <a:gs pos="67000">
                  <a:srgbClr val="C03BC4"/>
                </a:gs>
                <a:gs pos="33000">
                  <a:srgbClr val="0078D4"/>
                </a:gs>
                <a:gs pos="0">
                  <a:srgbClr val="49C5B1"/>
                </a:gs>
                <a:gs pos="100000">
                  <a:srgbClr val="FF5C39"/>
                </a:gs>
              </a:gsLst>
              <a:lin ang="6000000" scaled="0"/>
            </a:gradFill>
            <a:headEnd type="none" w="med" len="med"/>
            <a:tailEnd type="none" w="med" len="med"/>
          </a:ln>
          <a:effectLst>
            <a:outerShdw blurRad="50800" dist="381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0" numCol="1" spcCol="0" rtlCol="0" fromWordArt="0" anchor="t" anchorCtr="0" forceAA="0" compatLnSpc="1">
            <a:prstTxWarp prst="textNoShape">
              <a:avLst/>
            </a:prstTxWarp>
            <a:noAutofit/>
          </a:bodyPr>
          <a:lstStyle>
            <a:defPPr>
              <a:defRPr lang="en-US"/>
            </a:defPPr>
            <a:lvl1pPr algn="ctr" defTabSz="914400" fontAlgn="base">
              <a:spcBef>
                <a:spcPct val="0"/>
              </a:spcBef>
              <a:spcAft>
                <a:spcPct val="0"/>
              </a:spcAft>
              <a:defRPr sz="1400">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a:solidFill>
                  <a:schemeClr val="tx2"/>
                </a:solidFill>
              </a:rPr>
              <a:t>Precise</a:t>
            </a:r>
          </a:p>
        </p:txBody>
      </p:sp>
      <p:sp>
        <p:nvSpPr>
          <p:cNvPr id="22" name="TextBox 21">
            <a:extLst>
              <a:ext uri="{FF2B5EF4-FFF2-40B4-BE49-F238E27FC236}">
                <a16:creationId xmlns:a16="http://schemas.microsoft.com/office/drawing/2014/main" id="{E3DB4668-2CFB-D700-F824-868F14E064C4}"/>
              </a:ext>
            </a:extLst>
          </p:cNvPr>
          <p:cNvSpPr txBox="1"/>
          <p:nvPr/>
        </p:nvSpPr>
        <p:spPr>
          <a:xfrm>
            <a:off x="4065588" y="1834833"/>
            <a:ext cx="3034686" cy="2011680"/>
          </a:xfrm>
          <a:prstGeom prst="roundRect">
            <a:avLst>
              <a:gd name="adj" fmla="val 4988"/>
            </a:avLst>
          </a:prstGeom>
          <a:pattFill prst="zigZag">
            <a:fgClr>
              <a:srgbClr val="F8F8F8"/>
            </a:fgClr>
            <a:bgClr>
              <a:srgbClr val="FFF8F3"/>
            </a:bgClr>
          </a:pattFill>
          <a:ln w="12700">
            <a:gradFill>
              <a:gsLst>
                <a:gs pos="67000">
                  <a:srgbClr val="C03BC4"/>
                </a:gs>
                <a:gs pos="33000">
                  <a:srgbClr val="0078D4"/>
                </a:gs>
                <a:gs pos="0">
                  <a:srgbClr val="49C5B1"/>
                </a:gs>
                <a:gs pos="100000">
                  <a:srgbClr val="FF5C39"/>
                </a:gs>
              </a:gsLst>
              <a:lin ang="6000000" scaled="0"/>
            </a:gradFill>
            <a:headEnd type="none" w="med" len="med"/>
            <a:tailEnd type="none" w="med" len="med"/>
          </a:ln>
          <a:effectLst>
            <a:outerShdw blurRad="50800" dist="381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0" numCol="1" spcCol="0" rtlCol="0" fromWordArt="0" anchor="t" anchorCtr="0" forceAA="0" compatLnSpc="1">
            <a:prstTxWarp prst="textNoShape">
              <a:avLst/>
            </a:prstTxWarp>
            <a:noAutofit/>
          </a:bodyPr>
          <a:lstStyle>
            <a:defPPr>
              <a:defRPr lang="en-US"/>
            </a:defPPr>
            <a:lvl1pPr algn="ctr" defTabSz="914400" fontAlgn="base">
              <a:spcBef>
                <a:spcPct val="0"/>
              </a:spcBef>
              <a:spcAft>
                <a:spcPct val="0"/>
              </a:spcAft>
              <a:defRPr sz="1400">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a:solidFill>
                  <a:schemeClr val="tx2"/>
                </a:solidFill>
              </a:rPr>
              <a:t>Tailored</a:t>
            </a:r>
          </a:p>
        </p:txBody>
      </p:sp>
      <p:sp>
        <p:nvSpPr>
          <p:cNvPr id="23" name="TextBox 22">
            <a:extLst>
              <a:ext uri="{FF2B5EF4-FFF2-40B4-BE49-F238E27FC236}">
                <a16:creationId xmlns:a16="http://schemas.microsoft.com/office/drawing/2014/main" id="{32633D86-FD41-4830-702C-4E2C50BE443D}"/>
              </a:ext>
            </a:extLst>
          </p:cNvPr>
          <p:cNvSpPr txBox="1"/>
          <p:nvPr/>
        </p:nvSpPr>
        <p:spPr>
          <a:xfrm>
            <a:off x="7583456" y="1841195"/>
            <a:ext cx="3034686" cy="2011680"/>
          </a:xfrm>
          <a:prstGeom prst="roundRect">
            <a:avLst>
              <a:gd name="adj" fmla="val 6250"/>
            </a:avLst>
          </a:prstGeom>
          <a:pattFill prst="zigZag">
            <a:fgClr>
              <a:srgbClr val="F8F8F8"/>
            </a:fgClr>
            <a:bgClr>
              <a:srgbClr val="FFF8F3"/>
            </a:bgClr>
          </a:pattFill>
          <a:ln w="12700">
            <a:gradFill>
              <a:gsLst>
                <a:gs pos="67000">
                  <a:srgbClr val="C03BC4"/>
                </a:gs>
                <a:gs pos="33000">
                  <a:srgbClr val="0078D4"/>
                </a:gs>
                <a:gs pos="0">
                  <a:srgbClr val="49C5B1"/>
                </a:gs>
                <a:gs pos="100000">
                  <a:srgbClr val="FF5C39"/>
                </a:gs>
              </a:gsLst>
              <a:lin ang="6000000" scaled="0"/>
            </a:gradFill>
            <a:headEnd type="none" w="med" len="med"/>
            <a:tailEnd type="none" w="med" len="med"/>
          </a:ln>
          <a:effectLst>
            <a:outerShdw blurRad="50800" dist="381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0" numCol="1" spcCol="0" rtlCol="0" fromWordArt="0" anchor="t" anchorCtr="0" forceAA="0" compatLnSpc="1">
            <a:prstTxWarp prst="textNoShape">
              <a:avLst/>
            </a:prstTxWarp>
            <a:noAutofit/>
          </a:bodyPr>
          <a:lstStyle>
            <a:defPPr>
              <a:defRPr lang="en-US"/>
            </a:defPPr>
            <a:lvl1pPr algn="ctr" defTabSz="914400" fontAlgn="base">
              <a:spcBef>
                <a:spcPct val="0"/>
              </a:spcBef>
              <a:spcAft>
                <a:spcPct val="0"/>
              </a:spcAft>
              <a:defRPr sz="1400">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a:solidFill>
                  <a:schemeClr val="tx2"/>
                </a:solidFill>
              </a:rPr>
              <a:t>Faster</a:t>
            </a:r>
          </a:p>
        </p:txBody>
      </p:sp>
      <p:sp>
        <p:nvSpPr>
          <p:cNvPr id="24" name="TextBox 23">
            <a:extLst>
              <a:ext uri="{FF2B5EF4-FFF2-40B4-BE49-F238E27FC236}">
                <a16:creationId xmlns:a16="http://schemas.microsoft.com/office/drawing/2014/main" id="{29D8B89F-981F-BAEC-AEE1-C098C035B4A9}"/>
              </a:ext>
            </a:extLst>
          </p:cNvPr>
          <p:cNvSpPr txBox="1"/>
          <p:nvPr/>
        </p:nvSpPr>
        <p:spPr>
          <a:xfrm>
            <a:off x="585437" y="4257358"/>
            <a:ext cx="3034686" cy="2011680"/>
          </a:xfrm>
          <a:prstGeom prst="roundRect">
            <a:avLst>
              <a:gd name="adj" fmla="val 6250"/>
            </a:avLst>
          </a:prstGeom>
          <a:pattFill prst="zigZag">
            <a:fgClr>
              <a:srgbClr val="F8F8F8"/>
            </a:fgClr>
            <a:bgClr>
              <a:srgbClr val="FFF8F3"/>
            </a:bgClr>
          </a:pattFill>
          <a:ln w="12700">
            <a:gradFill>
              <a:gsLst>
                <a:gs pos="67000">
                  <a:srgbClr val="C03BC4"/>
                </a:gs>
                <a:gs pos="33000">
                  <a:srgbClr val="0078D4"/>
                </a:gs>
                <a:gs pos="0">
                  <a:srgbClr val="49C5B1"/>
                </a:gs>
                <a:gs pos="100000">
                  <a:srgbClr val="FF5C39"/>
                </a:gs>
              </a:gsLst>
              <a:lin ang="6000000" scaled="0"/>
            </a:gradFill>
            <a:headEnd type="none" w="med" len="med"/>
            <a:tailEnd type="none" w="med" len="med"/>
          </a:ln>
          <a:effectLst>
            <a:outerShdw blurRad="50800" dist="381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0" numCol="1" spcCol="0" rtlCol="0" fromWordArt="0" anchor="t" anchorCtr="0" forceAA="0" compatLnSpc="1">
            <a:prstTxWarp prst="textNoShape">
              <a:avLst/>
            </a:prstTxWarp>
            <a:noAutofit/>
          </a:bodyPr>
          <a:lstStyle>
            <a:defPPr>
              <a:defRPr lang="en-US"/>
            </a:defPPr>
            <a:lvl1pPr algn="ctr" defTabSz="914400" fontAlgn="base">
              <a:spcBef>
                <a:spcPct val="0"/>
              </a:spcBef>
              <a:spcAft>
                <a:spcPct val="0"/>
              </a:spcAft>
              <a:defRPr sz="1400">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a:solidFill>
                  <a:schemeClr val="tx2"/>
                </a:solidFill>
              </a:rPr>
              <a:t>Intelligent</a:t>
            </a:r>
          </a:p>
        </p:txBody>
      </p:sp>
      <p:sp>
        <p:nvSpPr>
          <p:cNvPr id="25" name="TextBox 24">
            <a:extLst>
              <a:ext uri="{FF2B5EF4-FFF2-40B4-BE49-F238E27FC236}">
                <a16:creationId xmlns:a16="http://schemas.microsoft.com/office/drawing/2014/main" id="{B84A677C-3C1A-D26A-D238-1A3960CFF467}"/>
              </a:ext>
            </a:extLst>
          </p:cNvPr>
          <p:cNvSpPr txBox="1"/>
          <p:nvPr/>
        </p:nvSpPr>
        <p:spPr>
          <a:xfrm>
            <a:off x="4065588" y="4257358"/>
            <a:ext cx="3034686" cy="2011680"/>
          </a:xfrm>
          <a:prstGeom prst="roundRect">
            <a:avLst>
              <a:gd name="adj" fmla="val 9407"/>
            </a:avLst>
          </a:prstGeom>
          <a:pattFill prst="zigZag">
            <a:fgClr>
              <a:srgbClr val="F8F8F8"/>
            </a:fgClr>
            <a:bgClr>
              <a:srgbClr val="FFF8F3"/>
            </a:bgClr>
          </a:pattFill>
          <a:ln w="12700">
            <a:gradFill>
              <a:gsLst>
                <a:gs pos="67000">
                  <a:srgbClr val="C03BC4"/>
                </a:gs>
                <a:gs pos="33000">
                  <a:srgbClr val="0078D4"/>
                </a:gs>
                <a:gs pos="0">
                  <a:srgbClr val="49C5B1"/>
                </a:gs>
                <a:gs pos="100000">
                  <a:srgbClr val="FF5C39"/>
                </a:gs>
              </a:gsLst>
              <a:lin ang="6000000" scaled="0"/>
            </a:gradFill>
            <a:headEnd type="none" w="med" len="med"/>
            <a:tailEnd type="none" w="med" len="med"/>
          </a:ln>
          <a:effectLst>
            <a:outerShdw blurRad="50800" dist="381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0" numCol="1" spcCol="0" rtlCol="0" fromWordArt="0" anchor="t" anchorCtr="0" forceAA="0" compatLnSpc="1">
            <a:prstTxWarp prst="textNoShape">
              <a:avLst/>
            </a:prstTxWarp>
            <a:noAutofit/>
          </a:bodyPr>
          <a:lstStyle>
            <a:defPPr>
              <a:defRPr lang="en-US"/>
            </a:defPPr>
            <a:lvl1pPr algn="ctr" defTabSz="914400" fontAlgn="base">
              <a:spcBef>
                <a:spcPct val="0"/>
              </a:spcBef>
              <a:spcAft>
                <a:spcPct val="0"/>
              </a:spcAft>
              <a:defRPr sz="1400">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a:solidFill>
                  <a:schemeClr val="tx2"/>
                </a:solidFill>
              </a:rPr>
              <a:t>Interactive</a:t>
            </a:r>
          </a:p>
        </p:txBody>
      </p:sp>
      <p:sp>
        <p:nvSpPr>
          <p:cNvPr id="27" name="TextBox 26">
            <a:extLst>
              <a:ext uri="{FF2B5EF4-FFF2-40B4-BE49-F238E27FC236}">
                <a16:creationId xmlns:a16="http://schemas.microsoft.com/office/drawing/2014/main" id="{08E47E7D-24F0-040B-499D-1A6D58B21B5B}"/>
              </a:ext>
            </a:extLst>
          </p:cNvPr>
          <p:cNvSpPr txBox="1"/>
          <p:nvPr/>
        </p:nvSpPr>
        <p:spPr>
          <a:xfrm>
            <a:off x="7681924" y="5490394"/>
            <a:ext cx="2832100"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Images created by Microsoft Copilot</a:t>
            </a:r>
          </a:p>
        </p:txBody>
      </p:sp>
      <p:pic>
        <p:nvPicPr>
          <p:cNvPr id="35" name="Picture 34">
            <a:extLst>
              <a:ext uri="{FF2B5EF4-FFF2-40B4-BE49-F238E27FC236}">
                <a16:creationId xmlns:a16="http://schemas.microsoft.com/office/drawing/2014/main" id="{962A58D2-F3A0-7441-8D3B-AABCC805AC21}"/>
              </a:ext>
            </a:extLst>
          </p:cNvPr>
          <p:cNvPicPr>
            <a:picLocks noChangeAspect="1"/>
          </p:cNvPicPr>
          <p:nvPr/>
        </p:nvPicPr>
        <p:blipFill>
          <a:blip r:embed="rId3"/>
          <a:stretch>
            <a:fillRect/>
          </a:stretch>
        </p:blipFill>
        <p:spPr>
          <a:xfrm>
            <a:off x="4396243" y="2313453"/>
            <a:ext cx="2377440" cy="1358537"/>
          </a:xfrm>
          <a:prstGeom prst="rect">
            <a:avLst/>
          </a:prstGeom>
        </p:spPr>
      </p:pic>
      <p:pic>
        <p:nvPicPr>
          <p:cNvPr id="37" name="Picture 36">
            <a:extLst>
              <a:ext uri="{FF2B5EF4-FFF2-40B4-BE49-F238E27FC236}">
                <a16:creationId xmlns:a16="http://schemas.microsoft.com/office/drawing/2014/main" id="{81902E0D-D332-C07B-A388-4F8DD530F050}"/>
              </a:ext>
            </a:extLst>
          </p:cNvPr>
          <p:cNvPicPr>
            <a:picLocks noChangeAspect="1"/>
          </p:cNvPicPr>
          <p:nvPr/>
        </p:nvPicPr>
        <p:blipFill>
          <a:blip r:embed="rId4"/>
          <a:stretch>
            <a:fillRect/>
          </a:stretch>
        </p:blipFill>
        <p:spPr>
          <a:xfrm>
            <a:off x="7912079" y="2313453"/>
            <a:ext cx="2377440" cy="1358536"/>
          </a:xfrm>
          <a:prstGeom prst="rect">
            <a:avLst/>
          </a:prstGeom>
        </p:spPr>
      </p:pic>
      <p:pic>
        <p:nvPicPr>
          <p:cNvPr id="4" name="Picture 3">
            <a:extLst>
              <a:ext uri="{FF2B5EF4-FFF2-40B4-BE49-F238E27FC236}">
                <a16:creationId xmlns:a16="http://schemas.microsoft.com/office/drawing/2014/main" id="{631CE5CD-5949-F3DB-4F2D-E0657A4924D2}"/>
              </a:ext>
            </a:extLst>
          </p:cNvPr>
          <p:cNvPicPr>
            <a:picLocks noChangeAspect="1"/>
          </p:cNvPicPr>
          <p:nvPr/>
        </p:nvPicPr>
        <p:blipFill>
          <a:blip r:embed="rId5"/>
          <a:stretch>
            <a:fillRect/>
          </a:stretch>
        </p:blipFill>
        <p:spPr>
          <a:xfrm>
            <a:off x="914060" y="2312057"/>
            <a:ext cx="2377440" cy="1361329"/>
          </a:xfrm>
          <a:prstGeom prst="rect">
            <a:avLst/>
          </a:prstGeom>
          <a:solidFill>
            <a:schemeClr val="bg1"/>
          </a:solidFill>
        </p:spPr>
      </p:pic>
      <p:pic>
        <p:nvPicPr>
          <p:cNvPr id="6" name="Picture 5">
            <a:extLst>
              <a:ext uri="{FF2B5EF4-FFF2-40B4-BE49-F238E27FC236}">
                <a16:creationId xmlns:a16="http://schemas.microsoft.com/office/drawing/2014/main" id="{8C395EB6-C19F-13F1-82D0-F8E04DD6815F}"/>
              </a:ext>
            </a:extLst>
          </p:cNvPr>
          <p:cNvPicPr>
            <a:picLocks noChangeAspect="1"/>
          </p:cNvPicPr>
          <p:nvPr/>
        </p:nvPicPr>
        <p:blipFill>
          <a:blip r:embed="rId6"/>
          <a:stretch>
            <a:fillRect/>
          </a:stretch>
        </p:blipFill>
        <p:spPr>
          <a:xfrm>
            <a:off x="914060" y="4762044"/>
            <a:ext cx="2377440" cy="1358537"/>
          </a:xfrm>
          <a:prstGeom prst="rect">
            <a:avLst/>
          </a:prstGeom>
        </p:spPr>
      </p:pic>
      <p:pic>
        <p:nvPicPr>
          <p:cNvPr id="9" name="Picture 8">
            <a:extLst>
              <a:ext uri="{FF2B5EF4-FFF2-40B4-BE49-F238E27FC236}">
                <a16:creationId xmlns:a16="http://schemas.microsoft.com/office/drawing/2014/main" id="{8B3997C5-E468-F8D9-6880-FF5C24105AB5}"/>
              </a:ext>
            </a:extLst>
          </p:cNvPr>
          <p:cNvPicPr>
            <a:picLocks noChangeAspect="1"/>
          </p:cNvPicPr>
          <p:nvPr/>
        </p:nvPicPr>
        <p:blipFill>
          <a:blip r:embed="rId7"/>
          <a:stretch>
            <a:fillRect/>
          </a:stretch>
        </p:blipFill>
        <p:spPr>
          <a:xfrm>
            <a:off x="4394211" y="4762044"/>
            <a:ext cx="2377440" cy="1358537"/>
          </a:xfrm>
          <a:prstGeom prst="rect">
            <a:avLst/>
          </a:prstGeom>
        </p:spPr>
      </p:pic>
      <p:sp>
        <p:nvSpPr>
          <p:cNvPr id="10" name="TextBox 9">
            <a:extLst>
              <a:ext uri="{FF2B5EF4-FFF2-40B4-BE49-F238E27FC236}">
                <a16:creationId xmlns:a16="http://schemas.microsoft.com/office/drawing/2014/main" id="{110B9227-7CE6-5E04-1DD9-BD84D1E60856}"/>
              </a:ext>
            </a:extLst>
          </p:cNvPr>
          <p:cNvSpPr txBox="1"/>
          <p:nvPr/>
        </p:nvSpPr>
        <p:spPr>
          <a:xfrm>
            <a:off x="7428897" y="4669220"/>
            <a:ext cx="3338155"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chemeClr val="accent5"/>
                </a:solidFill>
                <a:effectLst/>
                <a:uLnTx/>
                <a:uFillTx/>
                <a:latin typeface="+mj-lt"/>
                <a:ea typeface="+mn-ea"/>
                <a:cs typeface="+mn-cs"/>
              </a:rPr>
              <a:t>Prompt sessions using natural language</a:t>
            </a:r>
          </a:p>
        </p:txBody>
      </p:sp>
    </p:spTree>
    <p:extLst>
      <p:ext uri="{BB962C8B-B14F-4D97-AF65-F5344CB8AC3E}">
        <p14:creationId xmlns:p14="http://schemas.microsoft.com/office/powerpoint/2010/main" val="7942744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par>
                                <p:cTn id="15" presetID="10"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2" grpId="0" animBg="1"/>
      <p:bldP spid="23" grpId="0" animBg="1"/>
      <p:bldP spid="24" grpId="0" animBg="1"/>
      <p:bldP spid="25" grpId="0" animBg="1"/>
      <p:bldP spid="27" grpId="0"/>
      <p:bldP spid="10"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DFA6C-7047-2FC8-A7FA-C9BECF83DC53}"/>
              </a:ext>
            </a:extLst>
          </p:cNvPr>
          <p:cNvSpPr>
            <a:spLocks noGrp="1"/>
          </p:cNvSpPr>
          <p:nvPr>
            <p:ph type="title"/>
          </p:nvPr>
        </p:nvSpPr>
        <p:spPr>
          <a:xfrm>
            <a:off x="247569" y="427946"/>
            <a:ext cx="6086764" cy="1169440"/>
          </a:xfrm>
        </p:spPr>
        <p:txBody>
          <a:bodyPr wrap="square" anchor="ctr">
            <a:normAutofit/>
          </a:bodyPr>
          <a:lstStyle/>
          <a:p>
            <a:r>
              <a:rPr lang="en-US">
                <a:cs typeface="Segoe UI"/>
              </a:rPr>
              <a:t>The Future of SQL and AI</a:t>
            </a:r>
          </a:p>
        </p:txBody>
      </p:sp>
      <p:pic>
        <p:nvPicPr>
          <p:cNvPr id="10" name="Picture 3" descr="Computer 3D windows background">
            <a:extLst>
              <a:ext uri="{FF2B5EF4-FFF2-40B4-BE49-F238E27FC236}">
                <a16:creationId xmlns:a16="http://schemas.microsoft.com/office/drawing/2014/main" id="{2D6D88C9-6325-C9EF-13A5-6701099F84FA}"/>
              </a:ext>
            </a:extLst>
          </p:cNvPr>
          <p:cNvPicPr>
            <a:picLocks noChangeAspect="1"/>
          </p:cNvPicPr>
          <p:nvPr/>
        </p:nvPicPr>
        <p:blipFill rotWithShape="1">
          <a:blip r:embed="rId3"/>
          <a:srcRect l="8581" r="35169"/>
          <a:stretch/>
        </p:blipFill>
        <p:spPr>
          <a:xfrm>
            <a:off x="6105236" y="10"/>
            <a:ext cx="6086764" cy="6857990"/>
          </a:xfrm>
          <a:prstGeom prst="rect">
            <a:avLst/>
          </a:prstGeom>
          <a:noFill/>
        </p:spPr>
      </p:pic>
      <p:sp>
        <p:nvSpPr>
          <p:cNvPr id="7" name="Content Placeholder 2">
            <a:extLst>
              <a:ext uri="{FF2B5EF4-FFF2-40B4-BE49-F238E27FC236}">
                <a16:creationId xmlns:a16="http://schemas.microsoft.com/office/drawing/2014/main" id="{E1AC3756-CDE8-69FF-9B56-062FB33351D5}"/>
              </a:ext>
            </a:extLst>
          </p:cNvPr>
          <p:cNvSpPr txBox="1">
            <a:spLocks/>
          </p:cNvSpPr>
          <p:nvPr/>
        </p:nvSpPr>
        <p:spPr>
          <a:xfrm>
            <a:off x="118272" y="2025321"/>
            <a:ext cx="6086764" cy="4115312"/>
          </a:xfrm>
          <a:prstGeom prst="rect">
            <a:avLst/>
          </a:prstGeom>
        </p:spPr>
        <p:txBody>
          <a:bodyPr wrap="square">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Enhanced </a:t>
            </a:r>
            <a:r>
              <a:rPr kumimoji="0" lang="en-US" sz="2000" b="1" i="0" u="none" strike="noStrike" kern="1200" cap="none" spc="0" normalizeH="0" baseline="0" noProof="0">
                <a:ln>
                  <a:noFill/>
                </a:ln>
                <a:solidFill>
                  <a:schemeClr val="accent1"/>
                </a:solidFill>
                <a:effectLst/>
                <a:uLnTx/>
                <a:uFillTx/>
                <a:latin typeface="Segoe UI Semibold"/>
                <a:ea typeface="+mn-ea"/>
                <a:cs typeface="Segoe UI" panose="020B0502040204020203" pitchFamily="34" charset="0"/>
              </a:rPr>
              <a:t>Azure AI Services </a:t>
            </a:r>
            <a:r>
              <a:rPr kumimoji="0" lang="en-US" sz="20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experiences.</a:t>
            </a:r>
          </a:p>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Enhanced </a:t>
            </a:r>
            <a:r>
              <a:rPr kumimoji="0" lang="en-US" sz="2000" b="1" i="0" u="none" strike="noStrike" kern="1200" cap="none" spc="0" normalizeH="0" baseline="0" noProof="0">
                <a:ln>
                  <a:noFill/>
                </a:ln>
                <a:solidFill>
                  <a:schemeClr val="accent1"/>
                </a:solidFill>
                <a:effectLst/>
                <a:uLnTx/>
                <a:uFillTx/>
                <a:latin typeface="Segoe UI Semibold"/>
                <a:ea typeface="+mn-ea"/>
                <a:cs typeface="Segoe UI" panose="020B0502040204020203" pitchFamily="34" charset="0"/>
              </a:rPr>
              <a:t>vector</a:t>
            </a:r>
            <a:r>
              <a:rPr kumimoji="0" lang="en-US" sz="20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 support</a:t>
            </a:r>
          </a:p>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chemeClr val="accent1"/>
                </a:solidFill>
                <a:effectLst/>
                <a:uLnTx/>
                <a:uFillTx/>
                <a:latin typeface="Segoe UI Semibold"/>
                <a:ea typeface="+mn-ea"/>
                <a:cs typeface="Segoe UI" panose="020B0502040204020203" pitchFamily="34" charset="0"/>
              </a:rPr>
              <a:t>Simpler T-SQL </a:t>
            </a:r>
            <a:r>
              <a:rPr kumimoji="0" lang="en-US" sz="20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for RAG patterns</a:t>
            </a:r>
          </a:p>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Deeper integration with AI </a:t>
            </a:r>
            <a:r>
              <a:rPr kumimoji="0" lang="en-US" sz="2000" b="1" i="0" u="none" strike="noStrike" kern="1200" cap="none" spc="0" normalizeH="0" baseline="0" noProof="0">
                <a:ln>
                  <a:noFill/>
                </a:ln>
                <a:solidFill>
                  <a:schemeClr val="accent1"/>
                </a:solidFill>
                <a:effectLst/>
                <a:uLnTx/>
                <a:uFillTx/>
                <a:latin typeface="Segoe UI Semibold"/>
                <a:ea typeface="+mn-ea"/>
                <a:cs typeface="Segoe UI" panose="020B0502040204020203" pitchFamily="34" charset="0"/>
              </a:rPr>
              <a:t>frameworks</a:t>
            </a:r>
          </a:p>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New and enhanced </a:t>
            </a:r>
            <a:r>
              <a:rPr kumimoji="0" lang="en-US" sz="2000" b="1"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Copilots experiences</a:t>
            </a:r>
          </a:p>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r>
              <a:rPr lang="en-US" sz="2000" b="1">
                <a:latin typeface="Segoe UI Semibold"/>
              </a:rPr>
              <a:t>SQL and AI </a:t>
            </a:r>
            <a:r>
              <a:rPr lang="en-US" sz="2000" b="1">
                <a:solidFill>
                  <a:srgbClr val="0078D4"/>
                </a:solidFill>
                <a:latin typeface="Segoe UI Semibold"/>
              </a:rPr>
              <a:t>ground to cloud</a:t>
            </a:r>
          </a:p>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r>
              <a:rPr lang="en-US" sz="2000" b="1">
                <a:latin typeface="Segoe UI Semibold"/>
              </a:rPr>
              <a:t>New</a:t>
            </a:r>
            <a:r>
              <a:rPr lang="en-US" sz="2000" b="1">
                <a:solidFill>
                  <a:srgbClr val="0078D4"/>
                </a:solidFill>
                <a:latin typeface="Segoe UI Semibold"/>
              </a:rPr>
              <a:t> SQL Fabric experiences</a:t>
            </a:r>
          </a:p>
          <a:p>
            <a:pPr marL="0" marR="0" lvl="0" indent="0" algn="l" defTabSz="932742" rtl="0" eaLnBrk="1" fontAlgn="auto" latinLnBrk="0" hangingPunct="1">
              <a:lnSpc>
                <a:spcPct val="100000"/>
              </a:lnSpc>
              <a:spcBef>
                <a:spcPts val="0"/>
              </a:spcBef>
              <a:spcAft>
                <a:spcPts val="2400"/>
              </a:spcAft>
              <a:buClrTx/>
              <a:buSzPct val="90000"/>
              <a:buFont typeface="Wingdings" panose="05000000000000000000" pitchFamily="2" charset="2"/>
              <a:buNone/>
              <a:tabLst/>
              <a:defRPr/>
            </a:pPr>
            <a:endParaRPr kumimoji="0" lang="en-US" sz="2000" b="1"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1703621514"/>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74">
            <a:extLst>
              <a:ext uri="{FF2B5EF4-FFF2-40B4-BE49-F238E27FC236}">
                <a16:creationId xmlns:a16="http://schemas.microsoft.com/office/drawing/2014/main" id="{0A0686AD-1010-118C-9E2E-6C5FB84E32F4}"/>
              </a:ext>
              <a:ext uri="{C183D7F6-B498-43B3-948B-1728B52AA6E4}">
                <adec:decorative xmlns:adec="http://schemas.microsoft.com/office/drawing/2017/decorative" val="1"/>
              </a:ext>
            </a:extLst>
          </p:cNvPr>
          <p:cNvSpPr/>
          <p:nvPr/>
        </p:nvSpPr>
        <p:spPr>
          <a:xfrm>
            <a:off x="586740" y="1847706"/>
            <a:ext cx="5208090" cy="4421332"/>
          </a:xfrm>
          <a:prstGeom prst="roundRect">
            <a:avLst>
              <a:gd name="adj" fmla="val 3986"/>
            </a:avLst>
          </a:prstGeom>
          <a:pattFill prst="zigZag">
            <a:fgClr>
              <a:srgbClr val="F4F3F5"/>
            </a:fgClr>
            <a:bgClr>
              <a:srgbClr val="FFF8F3"/>
            </a:bgClr>
          </a:pattFill>
          <a:ln w="1905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0" rIns="2286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Aptos" panose="02110004020202020204"/>
              <a:ea typeface="+mn-ea"/>
              <a:cs typeface="Segoe UI" panose="020B0502040204020203" pitchFamily="34" charset="0"/>
            </a:endParaRPr>
          </a:p>
        </p:txBody>
      </p:sp>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a:xfrm>
            <a:off x="588263" y="457200"/>
            <a:ext cx="5215637" cy="553998"/>
          </a:xfrm>
        </p:spPr>
        <p:txBody>
          <a:bodyPr>
            <a:normAutofit fontScale="90000"/>
          </a:bodyPr>
          <a:lstStyle/>
          <a:p>
            <a:r>
              <a:rPr lang="en-US"/>
              <a:t>Resources</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10"/>
          </p:nvPr>
        </p:nvSpPr>
        <p:spPr>
          <a:xfrm>
            <a:off x="806450" y="2085758"/>
            <a:ext cx="4665981" cy="1649682"/>
          </a:xfrm>
        </p:spPr>
        <p:txBody>
          <a:bodyPr vert="horz" wrap="square" lIns="0" tIns="0" rIns="0" bIns="0" rtlCol="0" anchor="t">
            <a:noAutofit/>
          </a:bodyPr>
          <a:lstStyle/>
          <a:p>
            <a:pPr>
              <a:spcBef>
                <a:spcPts val="0"/>
              </a:spcBef>
            </a:pPr>
            <a:r>
              <a:rPr lang="en-US" sz="1600" b="1">
                <a:latin typeface="Segoe UI"/>
                <a:cs typeface="Segoe UI"/>
              </a:rPr>
              <a:t>SQL AI Workshop</a:t>
            </a:r>
          </a:p>
          <a:p>
            <a:pPr>
              <a:spcBef>
                <a:spcPts val="0"/>
              </a:spcBef>
            </a:pPr>
            <a:r>
              <a:rPr lang="en-US" sz="1600" b="1">
                <a:latin typeface="Segoe UI"/>
                <a:cs typeface="Segoe UI"/>
                <a:hlinkClick r:id="rId3"/>
              </a:rPr>
              <a:t>aka.ms/</a:t>
            </a:r>
            <a:r>
              <a:rPr lang="en-US" sz="1600" b="1" err="1">
                <a:latin typeface="Segoe UI"/>
                <a:cs typeface="Segoe UI"/>
                <a:hlinkClick r:id="rId3"/>
              </a:rPr>
              <a:t>sqlaiworkshop</a:t>
            </a:r>
            <a:r>
              <a:rPr lang="en-US" sz="1600" b="1">
                <a:latin typeface="Segoe UI"/>
                <a:cs typeface="Segoe UI"/>
                <a:hlinkClick r:id="rId3"/>
              </a:rPr>
              <a:t> </a:t>
            </a:r>
            <a:endParaRPr lang="en-US" sz="1600" b="1">
              <a:latin typeface="Segoe UI"/>
              <a:cs typeface="Segoe UI"/>
            </a:endParaRPr>
          </a:p>
          <a:p>
            <a:pPr>
              <a:spcBef>
                <a:spcPts val="0"/>
              </a:spcBef>
            </a:pPr>
            <a:endParaRPr lang="en-US" sz="1600" b="1">
              <a:latin typeface="Segoe UI"/>
              <a:cs typeface="Segoe UI"/>
            </a:endParaRPr>
          </a:p>
          <a:p>
            <a:pPr>
              <a:spcBef>
                <a:spcPts val="0"/>
              </a:spcBef>
            </a:pPr>
            <a:r>
              <a:rPr lang="en-US" sz="1600" b="1">
                <a:latin typeface="Segoe UI"/>
                <a:cs typeface="Segoe UI"/>
              </a:rPr>
              <a:t>SQL AI Docs</a:t>
            </a:r>
          </a:p>
          <a:p>
            <a:pPr>
              <a:spcBef>
                <a:spcPts val="0"/>
              </a:spcBef>
            </a:pPr>
            <a:r>
              <a:rPr lang="en-US" sz="1600" b="1">
                <a:hlinkClick r:id="rId4"/>
              </a:rPr>
              <a:t>aka.ms/</a:t>
            </a:r>
            <a:r>
              <a:rPr lang="en-US" sz="1600" b="1" err="1">
                <a:hlinkClick r:id="rId4"/>
              </a:rPr>
              <a:t>sqlai</a:t>
            </a:r>
            <a:r>
              <a:rPr lang="en-US" sz="1600" b="1">
                <a:hlinkClick r:id="rId4"/>
              </a:rPr>
              <a:t> </a:t>
            </a:r>
            <a:endParaRPr lang="en-US" sz="1600" b="1"/>
          </a:p>
          <a:p>
            <a:pPr>
              <a:spcBef>
                <a:spcPts val="0"/>
              </a:spcBef>
            </a:pPr>
            <a:endParaRPr lang="en-US" sz="1600"/>
          </a:p>
          <a:p>
            <a:pPr>
              <a:spcBef>
                <a:spcPts val="0"/>
              </a:spcBef>
            </a:pPr>
            <a:r>
              <a:rPr lang="en-US" sz="1600" b="1">
                <a:latin typeface="Segoe UI"/>
                <a:cs typeface="Segoe UI"/>
              </a:rPr>
              <a:t>SQL AI samples</a:t>
            </a:r>
          </a:p>
          <a:p>
            <a:pPr>
              <a:spcBef>
                <a:spcPts val="0"/>
              </a:spcBef>
            </a:pPr>
            <a:r>
              <a:rPr lang="en-US" sz="1600" b="1">
                <a:hlinkClick r:id="rId5"/>
              </a:rPr>
              <a:t>aka.ms/sqlaisamples</a:t>
            </a:r>
            <a:endParaRPr lang="en-US" sz="1600" b="1"/>
          </a:p>
          <a:p>
            <a:pPr>
              <a:spcBef>
                <a:spcPts val="0"/>
              </a:spcBef>
            </a:pPr>
            <a:endParaRPr lang="en-US" sz="1600" b="1"/>
          </a:p>
          <a:p>
            <a:pPr>
              <a:spcBef>
                <a:spcPts val="0"/>
              </a:spcBef>
            </a:pPr>
            <a:r>
              <a:rPr lang="en-US" sz="1600" b="1">
                <a:latin typeface="Segoe UI"/>
                <a:cs typeface="Segoe UI"/>
              </a:rPr>
              <a:t>SQL Copilots</a:t>
            </a:r>
          </a:p>
          <a:p>
            <a:pPr>
              <a:spcBef>
                <a:spcPts val="0"/>
              </a:spcBef>
            </a:pPr>
            <a:r>
              <a:rPr lang="en-US" sz="1600" b="1">
                <a:hlinkClick r:id="rId6"/>
              </a:rPr>
              <a:t>aka.ms/</a:t>
            </a:r>
            <a:r>
              <a:rPr lang="en-US" sz="1600" b="1" err="1">
                <a:hlinkClick r:id="rId6"/>
              </a:rPr>
              <a:t>sqlcopilot</a:t>
            </a:r>
            <a:endParaRPr lang="en-US" sz="1600" b="1"/>
          </a:p>
          <a:p>
            <a:pPr>
              <a:spcBef>
                <a:spcPts val="0"/>
              </a:spcBef>
            </a:pPr>
            <a:endParaRPr lang="en-US" sz="1600"/>
          </a:p>
          <a:p>
            <a:pPr>
              <a:spcBef>
                <a:spcPts val="0"/>
              </a:spcBef>
            </a:pPr>
            <a:r>
              <a:rPr lang="en-US" sz="1600" b="1">
                <a:latin typeface="Segoe UI"/>
                <a:cs typeface="Segoe UI"/>
              </a:rPr>
              <a:t>V</a:t>
            </a:r>
            <a:r>
              <a:rPr lang="en-US" sz="1600" b="1">
                <a:latin typeface="+mn-lt"/>
                <a:cs typeface="Segoe UI"/>
              </a:rPr>
              <a:t>ideos</a:t>
            </a:r>
            <a:r>
              <a:rPr lang="en-US" sz="1600">
                <a:latin typeface="+mn-lt"/>
                <a:cs typeface="Segoe UI"/>
              </a:rPr>
              <a:t> from our team</a:t>
            </a:r>
          </a:p>
          <a:p>
            <a:pPr>
              <a:spcBef>
                <a:spcPts val="0"/>
              </a:spcBef>
            </a:pPr>
            <a:r>
              <a:rPr lang="en-US" sz="1600" b="1">
                <a:solidFill>
                  <a:schemeClr val="accent1"/>
                </a:solidFill>
                <a:latin typeface="+mj-lt"/>
                <a:cs typeface="Segoe UI"/>
                <a:hlinkClick r:id="rId7"/>
              </a:rPr>
              <a:t>aka.ms/</a:t>
            </a:r>
            <a:r>
              <a:rPr lang="en-US" sz="1600" b="1" err="1">
                <a:solidFill>
                  <a:schemeClr val="accent1"/>
                </a:solidFill>
                <a:latin typeface="+mj-lt"/>
                <a:cs typeface="Segoe UI"/>
                <a:hlinkClick r:id="rId7"/>
              </a:rPr>
              <a:t>dataexposed</a:t>
            </a:r>
            <a:endParaRPr lang="en-US" sz="1600" b="1">
              <a:solidFill>
                <a:schemeClr val="accent1"/>
              </a:solidFill>
              <a:latin typeface="+mj-lt"/>
              <a:cs typeface="Segoe UI"/>
            </a:endParaRPr>
          </a:p>
          <a:p>
            <a:pPr>
              <a:spcBef>
                <a:spcPts val="0"/>
              </a:spcBef>
            </a:pPr>
            <a:r>
              <a:rPr lang="en-US" sz="1600" b="1">
                <a:solidFill>
                  <a:schemeClr val="accent1"/>
                </a:solidFill>
                <a:latin typeface="+mj-lt"/>
                <a:cs typeface="Segoe UI"/>
                <a:hlinkClick r:id="rId8"/>
              </a:rPr>
              <a:t>aka.ms/</a:t>
            </a:r>
            <a:r>
              <a:rPr lang="en-US" sz="1600" b="1" err="1">
                <a:solidFill>
                  <a:schemeClr val="accent1"/>
                </a:solidFill>
                <a:latin typeface="+mj-lt"/>
                <a:cs typeface="Segoe UI"/>
                <a:hlinkClick r:id="rId8"/>
              </a:rPr>
              <a:t>sql_db_essentials</a:t>
            </a:r>
            <a:endParaRPr lang="en-US" sz="1600" b="1">
              <a:solidFill>
                <a:schemeClr val="accent1"/>
              </a:solidFill>
              <a:latin typeface="+mj-lt"/>
              <a:cs typeface="Segoe UI"/>
            </a:endParaRPr>
          </a:p>
          <a:p>
            <a:pPr>
              <a:spcBef>
                <a:spcPts val="600"/>
              </a:spcBef>
            </a:pPr>
            <a:endParaRPr lang="en-US" sz="1600" b="1">
              <a:solidFill>
                <a:schemeClr val="accent1"/>
              </a:solidFill>
              <a:latin typeface="+mj-lt"/>
              <a:cs typeface="Segoe UI"/>
            </a:endParaRPr>
          </a:p>
          <a:p>
            <a:pPr marL="0" indent="0">
              <a:spcBef>
                <a:spcPts val="0"/>
              </a:spcBef>
              <a:buSzPct val="100000"/>
              <a:buFont typeface="Wingdings" panose="05000000000000000000" pitchFamily="2" charset="2"/>
              <a:buNone/>
            </a:pPr>
            <a:r>
              <a:rPr lang="en-US" sz="1600" b="1">
                <a:latin typeface="Segoe UI"/>
                <a:cs typeface="Segoe UI"/>
              </a:rPr>
              <a:t>Vector private preview </a:t>
            </a:r>
            <a:r>
              <a:rPr lang="en-US" sz="1600">
                <a:latin typeface="+mn-lt"/>
                <a:cs typeface="Segoe UI"/>
              </a:rPr>
              <a:t>signup </a:t>
            </a:r>
            <a:br>
              <a:rPr lang="en-US" sz="1600">
                <a:latin typeface="+mn-lt"/>
              </a:rPr>
            </a:br>
            <a:r>
              <a:rPr lang="en-US" sz="1600" b="1">
                <a:solidFill>
                  <a:schemeClr val="accent5"/>
                </a:solidFill>
                <a:effectLst>
                  <a:glow rad="50800">
                    <a:srgbClr val="FFFFFF">
                      <a:alpha val="20000"/>
                    </a:srgbClr>
                  </a:glow>
                  <a:innerShdw blurRad="63500">
                    <a:prstClr val="black">
                      <a:alpha val="35000"/>
                    </a:prstClr>
                  </a:innerShdw>
                </a:effectLst>
                <a:latin typeface="+mj-lt"/>
                <a:hlinkClick r:id="rId9" tooltip="https://aka.ms/json-type-aggregates-public-preview">
                  <a:extLst>
                    <a:ext uri="{A12FA001-AC4F-418D-AE19-62706E023703}">
                      <ahyp:hlinkClr xmlns:ahyp="http://schemas.microsoft.com/office/drawing/2018/hyperlinkcolor" val="tx"/>
                    </a:ext>
                  </a:extLst>
                </a:hlinkClick>
              </a:rPr>
              <a:t>aka.ms/</a:t>
            </a:r>
            <a:r>
              <a:rPr lang="en-US" sz="1600" b="1" err="1">
                <a:solidFill>
                  <a:schemeClr val="accent5"/>
                </a:solidFill>
                <a:effectLst>
                  <a:glow rad="50800">
                    <a:srgbClr val="FFFFFF">
                      <a:alpha val="20000"/>
                    </a:srgbClr>
                  </a:glow>
                  <a:innerShdw blurRad="63500">
                    <a:prstClr val="black">
                      <a:alpha val="35000"/>
                    </a:prstClr>
                  </a:innerShdw>
                </a:effectLst>
                <a:latin typeface="+mj-lt"/>
                <a:hlinkClick r:id="rId9" tooltip="https://aka.ms/json-type-aggregates-public-preview">
                  <a:extLst>
                    <a:ext uri="{A12FA001-AC4F-418D-AE19-62706E023703}">
                      <ahyp:hlinkClr xmlns:ahyp="http://schemas.microsoft.com/office/drawing/2018/hyperlinkcolor" val="tx"/>
                    </a:ext>
                  </a:extLst>
                </a:hlinkClick>
              </a:rPr>
              <a:t>azuresql</a:t>
            </a:r>
            <a:r>
              <a:rPr lang="en-US" sz="1600" b="1">
                <a:solidFill>
                  <a:schemeClr val="accent5"/>
                </a:solidFill>
                <a:effectLst>
                  <a:glow rad="50800">
                    <a:srgbClr val="FFFFFF">
                      <a:alpha val="20000"/>
                    </a:srgbClr>
                  </a:glow>
                  <a:innerShdw blurRad="63500">
                    <a:prstClr val="black">
                      <a:alpha val="35000"/>
                    </a:prstClr>
                  </a:innerShdw>
                </a:effectLst>
                <a:latin typeface="+mj-lt"/>
                <a:hlinkClick r:id="rId9" tooltip="https://aka.ms/json-type-aggregates-public-preview">
                  <a:extLst>
                    <a:ext uri="{A12FA001-AC4F-418D-AE19-62706E023703}">
                      <ahyp:hlinkClr xmlns:ahyp="http://schemas.microsoft.com/office/drawing/2018/hyperlinkcolor" val="tx"/>
                    </a:ext>
                  </a:extLst>
                </a:hlinkClick>
              </a:rPr>
              <a:t>-vector-</a:t>
            </a:r>
            <a:r>
              <a:rPr lang="en-US" sz="1600" b="1" err="1">
                <a:solidFill>
                  <a:schemeClr val="accent5"/>
                </a:solidFill>
                <a:effectLst>
                  <a:glow rad="50800">
                    <a:srgbClr val="FFFFFF">
                      <a:alpha val="20000"/>
                    </a:srgbClr>
                  </a:glow>
                  <a:innerShdw blurRad="63500">
                    <a:prstClr val="black">
                      <a:alpha val="35000"/>
                    </a:prstClr>
                  </a:innerShdw>
                </a:effectLst>
                <a:latin typeface="+mj-lt"/>
                <a:hlinkClick r:id="rId9" tooltip="https://aka.ms/json-type-aggregates-public-preview">
                  <a:extLst>
                    <a:ext uri="{A12FA001-AC4F-418D-AE19-62706E023703}">
                      <ahyp:hlinkClr xmlns:ahyp="http://schemas.microsoft.com/office/drawing/2018/hyperlinkcolor" val="tx"/>
                    </a:ext>
                  </a:extLst>
                </a:hlinkClick>
              </a:rPr>
              <a:t>eap</a:t>
            </a:r>
            <a:r>
              <a:rPr lang="en-US" sz="1600" b="1">
                <a:solidFill>
                  <a:schemeClr val="accent5"/>
                </a:solidFill>
                <a:effectLst>
                  <a:glow rad="50800">
                    <a:srgbClr val="FFFFFF">
                      <a:alpha val="20000"/>
                    </a:srgbClr>
                  </a:glow>
                  <a:innerShdw blurRad="63500">
                    <a:prstClr val="black">
                      <a:alpha val="35000"/>
                    </a:prstClr>
                  </a:innerShdw>
                </a:effectLst>
                <a:latin typeface="+mj-lt"/>
              </a:rPr>
              <a:t> </a:t>
            </a:r>
          </a:p>
          <a:p>
            <a:pPr marL="0" indent="0">
              <a:lnSpc>
                <a:spcPct val="90000"/>
              </a:lnSpc>
              <a:spcBef>
                <a:spcPts val="1500"/>
              </a:spcBef>
              <a:buNone/>
            </a:pPr>
            <a:endParaRPr lang="en-US" sz="1600" b="1">
              <a:solidFill>
                <a:schemeClr val="accent1"/>
              </a:solidFill>
              <a:latin typeface="+mn-lt"/>
            </a:endParaRPr>
          </a:p>
        </p:txBody>
      </p:sp>
      <p:sp>
        <p:nvSpPr>
          <p:cNvPr id="4" name="Rounded Rectangle 74">
            <a:extLst>
              <a:ext uri="{FF2B5EF4-FFF2-40B4-BE49-F238E27FC236}">
                <a16:creationId xmlns:a16="http://schemas.microsoft.com/office/drawing/2014/main" id="{6E5746B4-6527-0059-3BB3-A1E4F9A60EF6}"/>
              </a:ext>
              <a:ext uri="{C183D7F6-B498-43B3-948B-1728B52AA6E4}">
                <adec:decorative xmlns:adec="http://schemas.microsoft.com/office/drawing/2017/decorative" val="1"/>
              </a:ext>
            </a:extLst>
          </p:cNvPr>
          <p:cNvSpPr/>
          <p:nvPr/>
        </p:nvSpPr>
        <p:spPr>
          <a:xfrm>
            <a:off x="6388100" y="1822450"/>
            <a:ext cx="5224708" cy="4421332"/>
          </a:xfrm>
          <a:prstGeom prst="roundRect">
            <a:avLst>
              <a:gd name="adj" fmla="val 4650"/>
            </a:avLst>
          </a:prstGeom>
          <a:pattFill prst="zigZag">
            <a:fgClr>
              <a:srgbClr val="F4F3F5"/>
            </a:fgClr>
            <a:bgClr>
              <a:srgbClr val="FFF8F3"/>
            </a:bgClr>
          </a:pattFill>
          <a:ln w="1905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0" rIns="2286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Aptos" panose="02110004020202020204"/>
              <a:ea typeface="+mn-ea"/>
              <a:cs typeface="Segoe UI" panose="020B0502040204020203" pitchFamily="34" charset="0"/>
            </a:endParaRPr>
          </a:p>
        </p:txBody>
      </p:sp>
      <p:sp>
        <p:nvSpPr>
          <p:cNvPr id="6" name="TextBox 5">
            <a:extLst>
              <a:ext uri="{FF2B5EF4-FFF2-40B4-BE49-F238E27FC236}">
                <a16:creationId xmlns:a16="http://schemas.microsoft.com/office/drawing/2014/main" id="{FA7ECB23-3287-C43E-ACDF-F362060C6D31}"/>
              </a:ext>
            </a:extLst>
          </p:cNvPr>
          <p:cNvSpPr txBox="1"/>
          <p:nvPr/>
        </p:nvSpPr>
        <p:spPr>
          <a:xfrm>
            <a:off x="7551354" y="3387248"/>
            <a:ext cx="3851227" cy="83099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0" cap="none" spc="0" normalizeH="0" baseline="0" noProof="0">
                <a:ln>
                  <a:noFill/>
                </a:ln>
                <a:solidFill>
                  <a:prstClr val="black"/>
                </a:solidFill>
                <a:effectLst/>
                <a:uLnTx/>
                <a:uFillTx/>
                <a:latin typeface="Aptos" panose="02110004020202020204"/>
                <a:ea typeface="+mn-ea"/>
                <a:cs typeface="Segoe UI Semilight" panose="020B0402040204020203" pitchFamily="34" charset="0"/>
              </a:rPr>
              <a:t>One Azure SQL Database per Azure subscription with 100,000 vCore seconds compute every month</a:t>
            </a:r>
          </a:p>
        </p:txBody>
      </p:sp>
      <p:sp>
        <p:nvSpPr>
          <p:cNvPr id="7" name="TextBox 6">
            <a:extLst>
              <a:ext uri="{FF2B5EF4-FFF2-40B4-BE49-F238E27FC236}">
                <a16:creationId xmlns:a16="http://schemas.microsoft.com/office/drawing/2014/main" id="{EC5A3893-3DD3-8CDF-ECAC-4CF785DA91A8}"/>
              </a:ext>
            </a:extLst>
          </p:cNvPr>
          <p:cNvSpPr txBox="1"/>
          <p:nvPr/>
        </p:nvSpPr>
        <p:spPr>
          <a:xfrm>
            <a:off x="7551354" y="4658283"/>
            <a:ext cx="2715002" cy="553998"/>
          </a:xfrm>
          <a:prstGeom prst="rect">
            <a:avLst/>
          </a:prstGeom>
          <a:noFill/>
        </p:spPr>
        <p:txBody>
          <a:bodyPr wrap="square" lIns="0" tIns="0" rIns="0" bIns="0" rtlCol="0" anchor="ctr">
            <a:spAutoFit/>
          </a:bodyPr>
          <a:lstStyle>
            <a:defPPr>
              <a:defRPr lang="en-US"/>
            </a:defPPr>
            <a:lvl1pPr marR="0" lvl="0" indent="0" defTabSz="914400" fontAlgn="auto">
              <a:spcBef>
                <a:spcPts val="0"/>
              </a:spcBef>
              <a:spcAft>
                <a:spcPts val="600"/>
              </a:spcAft>
              <a:buClrTx/>
              <a:buSzTx/>
              <a:buFontTx/>
              <a:buNone/>
              <a:tabLst/>
              <a:defRPr kumimoji="0" sz="1800" b="0" i="0" u="none" strike="noStrike" kern="0" cap="none" spc="0" normalizeH="0" baseline="0">
                <a:ln>
                  <a:noFill/>
                </a:ln>
                <a:solidFill>
                  <a:prstClr val="black"/>
                </a:solidFill>
                <a:effectLst/>
                <a:uLnTx/>
                <a:uFillTx/>
                <a:cs typeface="Segoe UI Semilight" panose="020B04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Aptos" panose="02110004020202020204"/>
                <a:ea typeface="+mn-ea"/>
                <a:cs typeface="Segoe UI Semilight" panose="020B0402040204020203" pitchFamily="34" charset="0"/>
              </a:rPr>
              <a:t>32 GB data storage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Aptos" panose="02110004020202020204"/>
                <a:ea typeface="+mn-ea"/>
                <a:cs typeface="Segoe UI Semilight" panose="020B0402040204020203" pitchFamily="34" charset="0"/>
              </a:rPr>
              <a:t>32 GB backup storage</a:t>
            </a:r>
          </a:p>
        </p:txBody>
      </p:sp>
      <p:pic>
        <p:nvPicPr>
          <p:cNvPr id="8" name="Graphic 7">
            <a:extLst>
              <a:ext uri="{FF2B5EF4-FFF2-40B4-BE49-F238E27FC236}">
                <a16:creationId xmlns:a16="http://schemas.microsoft.com/office/drawing/2014/main" id="{324BED80-D085-4F00-CEEC-344FE5661E25}"/>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97651" y="3430670"/>
            <a:ext cx="744152" cy="744152"/>
          </a:xfrm>
          <a:prstGeom prst="rect">
            <a:avLst/>
          </a:prstGeom>
        </p:spPr>
      </p:pic>
      <p:grpSp>
        <p:nvGrpSpPr>
          <p:cNvPr id="9" name="Graphic 15" descr="Instance Pools&#10; icon">
            <a:extLst>
              <a:ext uri="{FF2B5EF4-FFF2-40B4-BE49-F238E27FC236}">
                <a16:creationId xmlns:a16="http://schemas.microsoft.com/office/drawing/2014/main" id="{6C5C64A3-BA72-E0D2-ABC1-BEB70B275FF1}"/>
              </a:ext>
            </a:extLst>
          </p:cNvPr>
          <p:cNvGrpSpPr>
            <a:grpSpLocks noChangeAspect="1"/>
          </p:cNvGrpSpPr>
          <p:nvPr/>
        </p:nvGrpSpPr>
        <p:grpSpPr>
          <a:xfrm>
            <a:off x="6662158" y="4563213"/>
            <a:ext cx="615096" cy="744154"/>
            <a:chOff x="9360587" y="3631395"/>
            <a:chExt cx="449327" cy="543600"/>
          </a:xfrm>
        </p:grpSpPr>
        <p:sp>
          <p:nvSpPr>
            <p:cNvPr id="10" name="Freeform: Shape 9">
              <a:extLst>
                <a:ext uri="{FF2B5EF4-FFF2-40B4-BE49-F238E27FC236}">
                  <a16:creationId xmlns:a16="http://schemas.microsoft.com/office/drawing/2014/main" id="{B7F40276-84E7-0B19-FCAF-3064A1AF123E}"/>
                </a:ext>
              </a:extLst>
            </p:cNvPr>
            <p:cNvSpPr/>
            <p:nvPr/>
          </p:nvSpPr>
          <p:spPr>
            <a:xfrm>
              <a:off x="9490635" y="3631395"/>
              <a:ext cx="319279" cy="413552"/>
            </a:xfrm>
            <a:custGeom>
              <a:avLst/>
              <a:gdLst>
                <a:gd name="connsiteX0" fmla="*/ 319280 w 319279"/>
                <a:gd name="connsiteY0" fmla="*/ 395021 h 413552"/>
                <a:gd name="connsiteX1" fmla="*/ 300748 w 319279"/>
                <a:gd name="connsiteY1" fmla="*/ 413553 h 413552"/>
                <a:gd name="connsiteX2" fmla="*/ 18544 w 319279"/>
                <a:gd name="connsiteY2" fmla="*/ 413553 h 413552"/>
                <a:gd name="connsiteX3" fmla="*/ 12 w 319279"/>
                <a:gd name="connsiteY3" fmla="*/ 395021 h 413552"/>
                <a:gd name="connsiteX4" fmla="*/ 12 w 319279"/>
                <a:gd name="connsiteY4" fmla="*/ 18532 h 413552"/>
                <a:gd name="connsiteX5" fmla="*/ 17232 w 319279"/>
                <a:gd name="connsiteY5" fmla="*/ 12 h 413552"/>
                <a:gd name="connsiteX6" fmla="*/ 17894 w 319279"/>
                <a:gd name="connsiteY6" fmla="*/ 0 h 413552"/>
                <a:gd name="connsiteX7" fmla="*/ 300748 w 319279"/>
                <a:gd name="connsiteY7" fmla="*/ 0 h 413552"/>
                <a:gd name="connsiteX8" fmla="*/ 319280 w 319279"/>
                <a:gd name="connsiteY8" fmla="*/ 18532 h 41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279" h="413552">
                  <a:moveTo>
                    <a:pt x="319280" y="395021"/>
                  </a:moveTo>
                  <a:cubicBezTo>
                    <a:pt x="318942" y="405113"/>
                    <a:pt x="310840" y="413215"/>
                    <a:pt x="300748" y="413553"/>
                  </a:cubicBezTo>
                  <a:lnTo>
                    <a:pt x="18544" y="413553"/>
                  </a:lnTo>
                  <a:cubicBezTo>
                    <a:pt x="8309" y="413553"/>
                    <a:pt x="12" y="405256"/>
                    <a:pt x="12" y="395021"/>
                  </a:cubicBezTo>
                  <a:lnTo>
                    <a:pt x="12" y="18532"/>
                  </a:lnTo>
                  <a:cubicBezTo>
                    <a:pt x="-347" y="8663"/>
                    <a:pt x="7362" y="371"/>
                    <a:pt x="17232" y="12"/>
                  </a:cubicBezTo>
                  <a:cubicBezTo>
                    <a:pt x="17452" y="4"/>
                    <a:pt x="17673" y="0"/>
                    <a:pt x="17894" y="0"/>
                  </a:cubicBezTo>
                  <a:lnTo>
                    <a:pt x="300748" y="0"/>
                  </a:lnTo>
                  <a:cubicBezTo>
                    <a:pt x="310983" y="0"/>
                    <a:pt x="319280" y="8297"/>
                    <a:pt x="319280" y="18532"/>
                  </a:cubicBezTo>
                  <a:close/>
                </a:path>
              </a:pathLst>
            </a:custGeom>
            <a:solidFill>
              <a:srgbClr val="777777"/>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1" name="Freeform: Shape 10">
              <a:extLst>
                <a:ext uri="{FF2B5EF4-FFF2-40B4-BE49-F238E27FC236}">
                  <a16:creationId xmlns:a16="http://schemas.microsoft.com/office/drawing/2014/main" id="{4F8D1243-4189-9EC3-A64A-56397D364D5D}"/>
                </a:ext>
              </a:extLst>
            </p:cNvPr>
            <p:cNvSpPr/>
            <p:nvPr/>
          </p:nvSpPr>
          <p:spPr>
            <a:xfrm>
              <a:off x="9425611" y="3696419"/>
              <a:ext cx="319279" cy="413552"/>
            </a:xfrm>
            <a:custGeom>
              <a:avLst/>
              <a:gdLst>
                <a:gd name="connsiteX0" fmla="*/ 319280 w 319279"/>
                <a:gd name="connsiteY0" fmla="*/ 395021 h 413552"/>
                <a:gd name="connsiteX1" fmla="*/ 300748 w 319279"/>
                <a:gd name="connsiteY1" fmla="*/ 413553 h 413552"/>
                <a:gd name="connsiteX2" fmla="*/ 18544 w 319279"/>
                <a:gd name="connsiteY2" fmla="*/ 413553 h 413552"/>
                <a:gd name="connsiteX3" fmla="*/ 12 w 319279"/>
                <a:gd name="connsiteY3" fmla="*/ 395021 h 413552"/>
                <a:gd name="connsiteX4" fmla="*/ 12 w 319279"/>
                <a:gd name="connsiteY4" fmla="*/ 18532 h 413552"/>
                <a:gd name="connsiteX5" fmla="*/ 17232 w 319279"/>
                <a:gd name="connsiteY5" fmla="*/ 12 h 413552"/>
                <a:gd name="connsiteX6" fmla="*/ 17894 w 319279"/>
                <a:gd name="connsiteY6" fmla="*/ 0 h 413552"/>
                <a:gd name="connsiteX7" fmla="*/ 300748 w 319279"/>
                <a:gd name="connsiteY7" fmla="*/ 0 h 413552"/>
                <a:gd name="connsiteX8" fmla="*/ 319280 w 319279"/>
                <a:gd name="connsiteY8" fmla="*/ 18532 h 41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279" h="413552">
                  <a:moveTo>
                    <a:pt x="319280" y="395021"/>
                  </a:moveTo>
                  <a:cubicBezTo>
                    <a:pt x="318942" y="405113"/>
                    <a:pt x="310840" y="413215"/>
                    <a:pt x="300748" y="413553"/>
                  </a:cubicBezTo>
                  <a:lnTo>
                    <a:pt x="18544" y="413553"/>
                  </a:lnTo>
                  <a:cubicBezTo>
                    <a:pt x="8309" y="413553"/>
                    <a:pt x="12" y="405256"/>
                    <a:pt x="12" y="395021"/>
                  </a:cubicBezTo>
                  <a:lnTo>
                    <a:pt x="12" y="18532"/>
                  </a:lnTo>
                  <a:cubicBezTo>
                    <a:pt x="-347" y="8663"/>
                    <a:pt x="7362" y="371"/>
                    <a:pt x="17232" y="12"/>
                  </a:cubicBezTo>
                  <a:cubicBezTo>
                    <a:pt x="17452" y="4"/>
                    <a:pt x="17673" y="0"/>
                    <a:pt x="17894" y="0"/>
                  </a:cubicBezTo>
                  <a:lnTo>
                    <a:pt x="300748" y="0"/>
                  </a:lnTo>
                  <a:cubicBezTo>
                    <a:pt x="310983" y="0"/>
                    <a:pt x="319280" y="8297"/>
                    <a:pt x="319280" y="18532"/>
                  </a:cubicBezTo>
                  <a:close/>
                </a:path>
              </a:pathLst>
            </a:custGeom>
            <a:solidFill>
              <a:srgbClr val="999999"/>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2" name="Freeform: Shape 11">
              <a:extLst>
                <a:ext uri="{FF2B5EF4-FFF2-40B4-BE49-F238E27FC236}">
                  <a16:creationId xmlns:a16="http://schemas.microsoft.com/office/drawing/2014/main" id="{4A133A2A-37BE-B527-3E79-6641A738F3AF}"/>
                </a:ext>
              </a:extLst>
            </p:cNvPr>
            <p:cNvSpPr/>
            <p:nvPr/>
          </p:nvSpPr>
          <p:spPr>
            <a:xfrm>
              <a:off x="9360587" y="3761443"/>
              <a:ext cx="319279" cy="413552"/>
            </a:xfrm>
            <a:custGeom>
              <a:avLst/>
              <a:gdLst>
                <a:gd name="connsiteX0" fmla="*/ 319280 w 319279"/>
                <a:gd name="connsiteY0" fmla="*/ 395021 h 413552"/>
                <a:gd name="connsiteX1" fmla="*/ 300748 w 319279"/>
                <a:gd name="connsiteY1" fmla="*/ 413553 h 413552"/>
                <a:gd name="connsiteX2" fmla="*/ 18544 w 319279"/>
                <a:gd name="connsiteY2" fmla="*/ 413553 h 413552"/>
                <a:gd name="connsiteX3" fmla="*/ 12 w 319279"/>
                <a:gd name="connsiteY3" fmla="*/ 395021 h 413552"/>
                <a:gd name="connsiteX4" fmla="*/ 12 w 319279"/>
                <a:gd name="connsiteY4" fmla="*/ 18532 h 413552"/>
                <a:gd name="connsiteX5" fmla="*/ 17232 w 319279"/>
                <a:gd name="connsiteY5" fmla="*/ 12 h 413552"/>
                <a:gd name="connsiteX6" fmla="*/ 17894 w 319279"/>
                <a:gd name="connsiteY6" fmla="*/ 0 h 413552"/>
                <a:gd name="connsiteX7" fmla="*/ 300748 w 319279"/>
                <a:gd name="connsiteY7" fmla="*/ 0 h 413552"/>
                <a:gd name="connsiteX8" fmla="*/ 319280 w 319279"/>
                <a:gd name="connsiteY8" fmla="*/ 18532 h 41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279" h="413552">
                  <a:moveTo>
                    <a:pt x="319280" y="395021"/>
                  </a:moveTo>
                  <a:cubicBezTo>
                    <a:pt x="318942" y="405113"/>
                    <a:pt x="310840" y="413214"/>
                    <a:pt x="300748" y="413553"/>
                  </a:cubicBezTo>
                  <a:lnTo>
                    <a:pt x="18544" y="413553"/>
                  </a:lnTo>
                  <a:cubicBezTo>
                    <a:pt x="8382" y="413380"/>
                    <a:pt x="186" y="405184"/>
                    <a:pt x="12" y="395021"/>
                  </a:cubicBezTo>
                  <a:lnTo>
                    <a:pt x="12" y="18532"/>
                  </a:lnTo>
                  <a:cubicBezTo>
                    <a:pt x="-347" y="8662"/>
                    <a:pt x="7362" y="371"/>
                    <a:pt x="17232" y="12"/>
                  </a:cubicBezTo>
                  <a:cubicBezTo>
                    <a:pt x="17452" y="4"/>
                    <a:pt x="17673" y="0"/>
                    <a:pt x="17894" y="0"/>
                  </a:cubicBezTo>
                  <a:lnTo>
                    <a:pt x="300748" y="0"/>
                  </a:lnTo>
                  <a:cubicBezTo>
                    <a:pt x="310983" y="0"/>
                    <a:pt x="319280" y="8297"/>
                    <a:pt x="319280" y="18532"/>
                  </a:cubicBezTo>
                  <a:close/>
                </a:path>
              </a:pathLst>
            </a:custGeom>
            <a:gradFill>
              <a:gsLst>
                <a:gs pos="0">
                  <a:srgbClr val="949494"/>
                </a:gs>
                <a:gs pos="53000">
                  <a:srgbClr val="A2A2A2"/>
                </a:gs>
                <a:gs pos="100000">
                  <a:srgbClr val="B3B3B3"/>
                </a:gs>
              </a:gsLst>
              <a:lin ang="16200000" scaled="1"/>
            </a:gra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3" name="Freeform: Shape 12">
              <a:extLst>
                <a:ext uri="{FF2B5EF4-FFF2-40B4-BE49-F238E27FC236}">
                  <a16:creationId xmlns:a16="http://schemas.microsoft.com/office/drawing/2014/main" id="{E4B3EDB0-4025-17CF-984E-DAAE9D67C6AD}"/>
                </a:ext>
              </a:extLst>
            </p:cNvPr>
            <p:cNvSpPr/>
            <p:nvPr/>
          </p:nvSpPr>
          <p:spPr>
            <a:xfrm>
              <a:off x="9407415" y="3814421"/>
              <a:ext cx="229574" cy="69266"/>
            </a:xfrm>
            <a:custGeom>
              <a:avLst/>
              <a:gdLst>
                <a:gd name="connsiteX0" fmla="*/ 2 w 229574"/>
                <a:gd name="connsiteY0" fmla="*/ 34804 h 69266"/>
                <a:gd name="connsiteX1" fmla="*/ 34138 w 229574"/>
                <a:gd name="connsiteY1" fmla="*/ 18 h 69266"/>
                <a:gd name="connsiteX2" fmla="*/ 34464 w 229574"/>
                <a:gd name="connsiteY2" fmla="*/ 16 h 69266"/>
                <a:gd name="connsiteX3" fmla="*/ 193773 w 229574"/>
                <a:gd name="connsiteY3" fmla="*/ 16 h 69266"/>
                <a:gd name="connsiteX4" fmla="*/ 229536 w 229574"/>
                <a:gd name="connsiteY4" fmla="*/ 32528 h 69266"/>
                <a:gd name="connsiteX5" fmla="*/ 229536 w 229574"/>
                <a:gd name="connsiteY5" fmla="*/ 32528 h 69266"/>
                <a:gd name="connsiteX6" fmla="*/ 229536 w 229574"/>
                <a:gd name="connsiteY6" fmla="*/ 32528 h 69266"/>
                <a:gd name="connsiteX7" fmla="*/ 196087 w 229574"/>
                <a:gd name="connsiteY7" fmla="*/ 69229 h 69266"/>
                <a:gd name="connsiteX8" fmla="*/ 194423 w 229574"/>
                <a:gd name="connsiteY8" fmla="*/ 69267 h 69266"/>
                <a:gd name="connsiteX9" fmla="*/ 34464 w 229574"/>
                <a:gd name="connsiteY9" fmla="*/ 69267 h 69266"/>
                <a:gd name="connsiteX10" fmla="*/ 2 w 229574"/>
                <a:gd name="connsiteY10" fmla="*/ 34804 h 6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74" h="69266">
                  <a:moveTo>
                    <a:pt x="2" y="34804"/>
                  </a:moveTo>
                  <a:cubicBezTo>
                    <a:pt x="-178" y="15771"/>
                    <a:pt x="15105" y="197"/>
                    <a:pt x="34138" y="18"/>
                  </a:cubicBezTo>
                  <a:cubicBezTo>
                    <a:pt x="34246" y="17"/>
                    <a:pt x="34355" y="16"/>
                    <a:pt x="34464" y="16"/>
                  </a:cubicBezTo>
                  <a:lnTo>
                    <a:pt x="193773" y="16"/>
                  </a:lnTo>
                  <a:cubicBezTo>
                    <a:pt x="212506" y="-549"/>
                    <a:pt x="228319" y="13827"/>
                    <a:pt x="229536" y="32528"/>
                  </a:cubicBezTo>
                  <a:lnTo>
                    <a:pt x="229536" y="32528"/>
                  </a:lnTo>
                  <a:lnTo>
                    <a:pt x="229536" y="32528"/>
                  </a:lnTo>
                  <a:cubicBezTo>
                    <a:pt x="230434" y="51900"/>
                    <a:pt x="215458" y="68331"/>
                    <a:pt x="196087" y="69229"/>
                  </a:cubicBezTo>
                  <a:cubicBezTo>
                    <a:pt x="195533" y="69255"/>
                    <a:pt x="194978" y="69267"/>
                    <a:pt x="194423" y="69267"/>
                  </a:cubicBezTo>
                  <a:lnTo>
                    <a:pt x="34464" y="69267"/>
                  </a:lnTo>
                  <a:cubicBezTo>
                    <a:pt x="15576" y="68920"/>
                    <a:pt x="348" y="53692"/>
                    <a:pt x="2" y="34804"/>
                  </a:cubicBezTo>
                  <a:close/>
                </a:path>
              </a:pathLst>
            </a:custGeom>
            <a:solidFill>
              <a:srgbClr val="003067"/>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4" name="Freeform: Shape 13">
              <a:extLst>
                <a:ext uri="{FF2B5EF4-FFF2-40B4-BE49-F238E27FC236}">
                  <a16:creationId xmlns:a16="http://schemas.microsoft.com/office/drawing/2014/main" id="{E276FC42-4525-1B27-EBBE-C3B5B3A1C8F8}"/>
                </a:ext>
              </a:extLst>
            </p:cNvPr>
            <p:cNvSpPr/>
            <p:nvPr/>
          </p:nvSpPr>
          <p:spPr>
            <a:xfrm>
              <a:off x="9420422" y="3825817"/>
              <a:ext cx="46817" cy="46817"/>
            </a:xfrm>
            <a:custGeom>
              <a:avLst/>
              <a:gdLst>
                <a:gd name="connsiteX0" fmla="*/ 46817 w 46817"/>
                <a:gd name="connsiteY0" fmla="*/ 23409 h 46817"/>
                <a:gd name="connsiteX1" fmla="*/ 23409 w 46817"/>
                <a:gd name="connsiteY1" fmla="*/ 46817 h 46817"/>
                <a:gd name="connsiteX2" fmla="*/ 0 w 46817"/>
                <a:gd name="connsiteY2" fmla="*/ 23409 h 46817"/>
                <a:gd name="connsiteX3" fmla="*/ 23409 w 46817"/>
                <a:gd name="connsiteY3" fmla="*/ 0 h 46817"/>
                <a:gd name="connsiteX4" fmla="*/ 46817 w 46817"/>
                <a:gd name="connsiteY4" fmla="*/ 23409 h 46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17" h="46817">
                  <a:moveTo>
                    <a:pt x="46817" y="23409"/>
                  </a:moveTo>
                  <a:cubicBezTo>
                    <a:pt x="46817" y="36337"/>
                    <a:pt x="36337" y="46817"/>
                    <a:pt x="23409" y="46817"/>
                  </a:cubicBezTo>
                  <a:cubicBezTo>
                    <a:pt x="10480" y="46817"/>
                    <a:pt x="0" y="36337"/>
                    <a:pt x="0" y="23409"/>
                  </a:cubicBezTo>
                  <a:cubicBezTo>
                    <a:pt x="0" y="10480"/>
                    <a:pt x="10480" y="0"/>
                    <a:pt x="23409" y="0"/>
                  </a:cubicBezTo>
                  <a:cubicBezTo>
                    <a:pt x="36337" y="0"/>
                    <a:pt x="46817" y="10480"/>
                    <a:pt x="46817" y="23409"/>
                  </a:cubicBezTo>
                  <a:close/>
                </a:path>
              </a:pathLst>
            </a:custGeom>
            <a:solidFill>
              <a:srgbClr val="50E6FF"/>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5" name="Freeform: Shape 14">
              <a:extLst>
                <a:ext uri="{FF2B5EF4-FFF2-40B4-BE49-F238E27FC236}">
                  <a16:creationId xmlns:a16="http://schemas.microsoft.com/office/drawing/2014/main" id="{BA910920-E196-4826-2F1A-4586457AA748}"/>
                </a:ext>
              </a:extLst>
            </p:cNvPr>
            <p:cNvSpPr/>
            <p:nvPr/>
          </p:nvSpPr>
          <p:spPr>
            <a:xfrm>
              <a:off x="9407415" y="3907843"/>
              <a:ext cx="229574" cy="69266"/>
            </a:xfrm>
            <a:custGeom>
              <a:avLst/>
              <a:gdLst>
                <a:gd name="connsiteX0" fmla="*/ 2 w 229574"/>
                <a:gd name="connsiteY0" fmla="*/ 34804 h 69266"/>
                <a:gd name="connsiteX1" fmla="*/ 34138 w 229574"/>
                <a:gd name="connsiteY1" fmla="*/ 18 h 69266"/>
                <a:gd name="connsiteX2" fmla="*/ 34464 w 229574"/>
                <a:gd name="connsiteY2" fmla="*/ 16 h 69266"/>
                <a:gd name="connsiteX3" fmla="*/ 193773 w 229574"/>
                <a:gd name="connsiteY3" fmla="*/ 16 h 69266"/>
                <a:gd name="connsiteX4" fmla="*/ 229536 w 229574"/>
                <a:gd name="connsiteY4" fmla="*/ 32528 h 69266"/>
                <a:gd name="connsiteX5" fmla="*/ 229536 w 229574"/>
                <a:gd name="connsiteY5" fmla="*/ 32528 h 69266"/>
                <a:gd name="connsiteX6" fmla="*/ 229536 w 229574"/>
                <a:gd name="connsiteY6" fmla="*/ 32528 h 69266"/>
                <a:gd name="connsiteX7" fmla="*/ 196087 w 229574"/>
                <a:gd name="connsiteY7" fmla="*/ 69229 h 69266"/>
                <a:gd name="connsiteX8" fmla="*/ 194423 w 229574"/>
                <a:gd name="connsiteY8" fmla="*/ 69267 h 69266"/>
                <a:gd name="connsiteX9" fmla="*/ 34464 w 229574"/>
                <a:gd name="connsiteY9" fmla="*/ 69267 h 69266"/>
                <a:gd name="connsiteX10" fmla="*/ 2 w 229574"/>
                <a:gd name="connsiteY10" fmla="*/ 34804 h 6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74" h="69266">
                  <a:moveTo>
                    <a:pt x="2" y="34804"/>
                  </a:moveTo>
                  <a:cubicBezTo>
                    <a:pt x="-178" y="15771"/>
                    <a:pt x="15105" y="197"/>
                    <a:pt x="34138" y="18"/>
                  </a:cubicBezTo>
                  <a:cubicBezTo>
                    <a:pt x="34246" y="17"/>
                    <a:pt x="34355" y="16"/>
                    <a:pt x="34464" y="16"/>
                  </a:cubicBezTo>
                  <a:lnTo>
                    <a:pt x="193773" y="16"/>
                  </a:lnTo>
                  <a:cubicBezTo>
                    <a:pt x="212506" y="-549"/>
                    <a:pt x="228319" y="13827"/>
                    <a:pt x="229536" y="32528"/>
                  </a:cubicBezTo>
                  <a:lnTo>
                    <a:pt x="229536" y="32528"/>
                  </a:lnTo>
                  <a:lnTo>
                    <a:pt x="229536" y="32528"/>
                  </a:lnTo>
                  <a:cubicBezTo>
                    <a:pt x="230434" y="51900"/>
                    <a:pt x="215458" y="68331"/>
                    <a:pt x="196087" y="69229"/>
                  </a:cubicBezTo>
                  <a:cubicBezTo>
                    <a:pt x="195533" y="69255"/>
                    <a:pt x="194978" y="69267"/>
                    <a:pt x="194423" y="69267"/>
                  </a:cubicBezTo>
                  <a:lnTo>
                    <a:pt x="34464" y="69267"/>
                  </a:lnTo>
                  <a:cubicBezTo>
                    <a:pt x="15576" y="68920"/>
                    <a:pt x="348" y="53692"/>
                    <a:pt x="2" y="34804"/>
                  </a:cubicBezTo>
                  <a:close/>
                </a:path>
              </a:pathLst>
            </a:custGeom>
            <a:solidFill>
              <a:srgbClr val="003067"/>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6" name="Freeform: Shape 15">
              <a:extLst>
                <a:ext uri="{FF2B5EF4-FFF2-40B4-BE49-F238E27FC236}">
                  <a16:creationId xmlns:a16="http://schemas.microsoft.com/office/drawing/2014/main" id="{8B12EFFB-D44F-527D-EA24-B00A864F92FD}"/>
                </a:ext>
              </a:extLst>
            </p:cNvPr>
            <p:cNvSpPr/>
            <p:nvPr/>
          </p:nvSpPr>
          <p:spPr>
            <a:xfrm>
              <a:off x="9420422" y="3919239"/>
              <a:ext cx="46817" cy="46817"/>
            </a:xfrm>
            <a:custGeom>
              <a:avLst/>
              <a:gdLst>
                <a:gd name="connsiteX0" fmla="*/ 46817 w 46817"/>
                <a:gd name="connsiteY0" fmla="*/ 23409 h 46817"/>
                <a:gd name="connsiteX1" fmla="*/ 23409 w 46817"/>
                <a:gd name="connsiteY1" fmla="*/ 46817 h 46817"/>
                <a:gd name="connsiteX2" fmla="*/ 0 w 46817"/>
                <a:gd name="connsiteY2" fmla="*/ 23409 h 46817"/>
                <a:gd name="connsiteX3" fmla="*/ 23409 w 46817"/>
                <a:gd name="connsiteY3" fmla="*/ 0 h 46817"/>
                <a:gd name="connsiteX4" fmla="*/ 46817 w 46817"/>
                <a:gd name="connsiteY4" fmla="*/ 23409 h 46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17" h="46817">
                  <a:moveTo>
                    <a:pt x="46817" y="23409"/>
                  </a:moveTo>
                  <a:cubicBezTo>
                    <a:pt x="46817" y="36337"/>
                    <a:pt x="36337" y="46817"/>
                    <a:pt x="23409" y="46817"/>
                  </a:cubicBezTo>
                  <a:cubicBezTo>
                    <a:pt x="10480" y="46817"/>
                    <a:pt x="0" y="36337"/>
                    <a:pt x="0" y="23409"/>
                  </a:cubicBezTo>
                  <a:cubicBezTo>
                    <a:pt x="0" y="10480"/>
                    <a:pt x="10480" y="0"/>
                    <a:pt x="23409" y="0"/>
                  </a:cubicBezTo>
                  <a:cubicBezTo>
                    <a:pt x="36337" y="0"/>
                    <a:pt x="46817" y="10480"/>
                    <a:pt x="46817" y="23409"/>
                  </a:cubicBezTo>
                  <a:close/>
                </a:path>
              </a:pathLst>
            </a:custGeom>
            <a:solidFill>
              <a:srgbClr val="50E6FF"/>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sp>
        <p:nvSpPr>
          <p:cNvPr id="17" name="Title 4">
            <a:extLst>
              <a:ext uri="{FF2B5EF4-FFF2-40B4-BE49-F238E27FC236}">
                <a16:creationId xmlns:a16="http://schemas.microsoft.com/office/drawing/2014/main" id="{6BBC98A6-EB6E-BAC3-234D-5B590D08F5DE}"/>
              </a:ext>
            </a:extLst>
          </p:cNvPr>
          <p:cNvSpPr txBox="1">
            <a:spLocks/>
          </p:cNvSpPr>
          <p:nvPr/>
        </p:nvSpPr>
        <p:spPr>
          <a:xfrm>
            <a:off x="6397171" y="457200"/>
            <a:ext cx="5215637"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prstClr val="black"/>
                </a:solidFill>
                <a:effectLst/>
                <a:uLnTx/>
                <a:uFillTx/>
                <a:latin typeface="Aptos Display" panose="02110004020202020204"/>
                <a:ea typeface="+mn-ea"/>
                <a:cs typeface="Segoe UI" pitchFamily="34" charset="0"/>
              </a:rPr>
              <a:t>Try Azure SQL Database free of charge</a:t>
            </a:r>
          </a:p>
        </p:txBody>
      </p:sp>
      <p:sp>
        <p:nvSpPr>
          <p:cNvPr id="19" name="Text Placeholder 9">
            <a:extLst>
              <a:ext uri="{FF2B5EF4-FFF2-40B4-BE49-F238E27FC236}">
                <a16:creationId xmlns:a16="http://schemas.microsoft.com/office/drawing/2014/main" id="{F883E395-BD3B-486E-E60A-1694683FB4C6}"/>
              </a:ext>
            </a:extLst>
          </p:cNvPr>
          <p:cNvSpPr txBox="1">
            <a:spLocks/>
          </p:cNvSpPr>
          <p:nvPr/>
        </p:nvSpPr>
        <p:spPr>
          <a:xfrm>
            <a:off x="6662179" y="2085758"/>
            <a:ext cx="4151871" cy="553998"/>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Segoe UI" panose="020B0502040204020203" pitchFamily="34" charset="0"/>
              </a:rPr>
              <a:t>Get 100,000 vCore seconds of compute and 32 GB of storage every month!</a:t>
            </a:r>
            <a:endParaRPr kumimoji="0" lang="en-US" sz="1800" b="0" i="0" u="none" strike="noStrike" kern="1200" cap="none" spc="0" normalizeH="0" baseline="0" noProof="0">
              <a:ln>
                <a:noFill/>
              </a:ln>
              <a:gradFill flip="none" rotWithShape="1">
                <a:gsLst>
                  <a:gs pos="0">
                    <a:srgbClr val="A02B93"/>
                  </a:gs>
                  <a:gs pos="100000">
                    <a:srgbClr val="0E2841"/>
                  </a:gs>
                </a:gsLst>
                <a:lin ang="2700000" scaled="1"/>
                <a:tileRect/>
              </a:gradFill>
              <a:effectLst/>
              <a:uLnTx/>
              <a:uFillTx/>
              <a:latin typeface="Aptos Display" panose="02110004020202020204"/>
              <a:ea typeface="+mn-ea"/>
              <a:cs typeface="Segoe UI Semibold"/>
            </a:endParaRPr>
          </a:p>
        </p:txBody>
      </p:sp>
      <p:sp>
        <p:nvSpPr>
          <p:cNvPr id="21" name="Text Placeholder 9">
            <a:extLst>
              <a:ext uri="{FF2B5EF4-FFF2-40B4-BE49-F238E27FC236}">
                <a16:creationId xmlns:a16="http://schemas.microsoft.com/office/drawing/2014/main" id="{926FA390-26C7-4A2C-F908-74F3FA8D75F0}"/>
              </a:ext>
            </a:extLst>
          </p:cNvPr>
          <p:cNvSpPr txBox="1">
            <a:spLocks/>
          </p:cNvSpPr>
          <p:nvPr/>
        </p:nvSpPr>
        <p:spPr>
          <a:xfrm>
            <a:off x="6668399" y="2895726"/>
            <a:ext cx="4552051" cy="276999"/>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flip="none" rotWithShape="1">
                  <a:gsLst>
                    <a:gs pos="0">
                      <a:srgbClr val="A02B93"/>
                    </a:gs>
                    <a:gs pos="100000">
                      <a:srgbClr val="0E2841"/>
                    </a:gs>
                  </a:gsLst>
                  <a:lin ang="2700000" scaled="1"/>
                  <a:tileRect/>
                </a:gradFill>
                <a:effectLst/>
                <a:uLnTx/>
                <a:uFillTx/>
                <a:latin typeface="Aptos Display" panose="02110004020202020204"/>
                <a:ea typeface="+mn-ea"/>
                <a:cs typeface="Segoe UI Semibold"/>
              </a:rPr>
              <a:t>What’s included:</a:t>
            </a:r>
          </a:p>
        </p:txBody>
      </p:sp>
      <p:sp>
        <p:nvSpPr>
          <p:cNvPr id="22" name="TextBox 21">
            <a:extLst>
              <a:ext uri="{FF2B5EF4-FFF2-40B4-BE49-F238E27FC236}">
                <a16:creationId xmlns:a16="http://schemas.microsoft.com/office/drawing/2014/main" id="{D053C115-76A9-A63C-33A4-F44FF16EDF33}"/>
              </a:ext>
            </a:extLst>
          </p:cNvPr>
          <p:cNvSpPr txBox="1"/>
          <p:nvPr/>
        </p:nvSpPr>
        <p:spPr>
          <a:xfrm>
            <a:off x="6397171" y="5508520"/>
            <a:ext cx="5224708" cy="341632"/>
          </a:xfrm>
          <a:prstGeom prst="rect">
            <a:avLst/>
          </a:prstGeom>
          <a:noFill/>
        </p:spPr>
        <p:txBody>
          <a:bodyPr wrap="square">
            <a:spAutoFit/>
          </a:bodyPr>
          <a:lstStyle/>
          <a:p>
            <a:pPr marL="0" marR="0" lvl="0" indent="0" algn="ctr" defTabSz="914400" rtl="0" eaLnBrk="1" fontAlgn="auto" latinLnBrk="0" hangingPunct="1">
              <a:lnSpc>
                <a:spcPct val="90000"/>
              </a:lnSpc>
              <a:spcBef>
                <a:spcPts val="1500"/>
              </a:spcBef>
              <a:spcAft>
                <a:spcPts val="0"/>
              </a:spcAft>
              <a:buClrTx/>
              <a:buSzTx/>
              <a:buFontTx/>
              <a:buNone/>
              <a:tabLst/>
              <a:defRPr/>
            </a:pPr>
            <a:r>
              <a:rPr kumimoji="0" lang="en-US" sz="1800" b="1" i="0" u="none" strike="noStrike" kern="1200" cap="none" spc="0" normalizeH="0" baseline="0" noProof="0">
                <a:ln>
                  <a:noFill/>
                </a:ln>
                <a:solidFill>
                  <a:srgbClr val="156082"/>
                </a:solidFill>
                <a:effectLst/>
                <a:uLnTx/>
                <a:uFillTx/>
                <a:latin typeface="Aptos Display" panose="02110004020202020204"/>
                <a:ea typeface="+mn-ea"/>
                <a:cs typeface="+mn-cs"/>
                <a:hlinkClick r:id="rId12"/>
              </a:rPr>
              <a:t>aka.ms/</a:t>
            </a:r>
            <a:r>
              <a:rPr kumimoji="0" lang="en-US" sz="1800" b="1" i="0" u="none" strike="noStrike" kern="1200" cap="none" spc="0" normalizeH="0" baseline="0" noProof="0" err="1">
                <a:ln>
                  <a:noFill/>
                </a:ln>
                <a:solidFill>
                  <a:srgbClr val="156082"/>
                </a:solidFill>
                <a:effectLst/>
                <a:uLnTx/>
                <a:uFillTx/>
                <a:latin typeface="Aptos Display" panose="02110004020202020204"/>
                <a:ea typeface="+mn-ea"/>
                <a:cs typeface="+mn-cs"/>
                <a:hlinkClick r:id="rId12"/>
              </a:rPr>
              <a:t>freedboffer</a:t>
            </a:r>
            <a:endParaRPr kumimoji="0" lang="en-US" sz="1800" b="1" i="0" u="none" strike="noStrike" kern="1200" cap="none" spc="0" normalizeH="0" baseline="0" noProof="0">
              <a:ln>
                <a:noFill/>
              </a:ln>
              <a:solidFill>
                <a:srgbClr val="156082"/>
              </a:solidFill>
              <a:effectLst/>
              <a:uLnTx/>
              <a:uFillTx/>
              <a:latin typeface="Aptos Display" panose="02110004020202020204"/>
              <a:ea typeface="+mn-ea"/>
              <a:cs typeface="+mn-cs"/>
              <a:hlinkClick r:id="rId13" action="ppaction://hlinkfile"/>
            </a:endParaRPr>
          </a:p>
        </p:txBody>
      </p:sp>
    </p:spTree>
    <p:extLst>
      <p:ext uri="{BB962C8B-B14F-4D97-AF65-F5344CB8AC3E}">
        <p14:creationId xmlns:p14="http://schemas.microsoft.com/office/powerpoint/2010/main" val="334889706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DD690-E033-6013-C659-7B957430AD91}"/>
              </a:ext>
            </a:extLst>
          </p:cNvPr>
          <p:cNvSpPr>
            <a:spLocks noGrp="1"/>
          </p:cNvSpPr>
          <p:nvPr>
            <p:ph type="title"/>
          </p:nvPr>
        </p:nvSpPr>
        <p:spPr>
          <a:xfrm>
            <a:off x="588263" y="457200"/>
            <a:ext cx="11018520" cy="553998"/>
          </a:xfrm>
        </p:spPr>
        <p:txBody>
          <a:bodyPr>
            <a:normAutofit fontScale="90000"/>
          </a:bodyPr>
          <a:lstStyle/>
          <a:p>
            <a:r>
              <a:rPr lang="en-US"/>
              <a:t>Let’s get grounded on prompts</a:t>
            </a:r>
          </a:p>
        </p:txBody>
      </p:sp>
      <p:sp>
        <p:nvSpPr>
          <p:cNvPr id="5" name="TextBox 4">
            <a:extLst>
              <a:ext uri="{FF2B5EF4-FFF2-40B4-BE49-F238E27FC236}">
                <a16:creationId xmlns:a16="http://schemas.microsoft.com/office/drawing/2014/main" id="{54C0BB51-D753-6FBD-CA65-15EB795DE593}"/>
              </a:ext>
            </a:extLst>
          </p:cNvPr>
          <p:cNvSpPr txBox="1"/>
          <p:nvPr/>
        </p:nvSpPr>
        <p:spPr>
          <a:xfrm>
            <a:off x="584200" y="4220051"/>
            <a:ext cx="1042100" cy="553998"/>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Language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Model</a:t>
            </a:r>
            <a:endParaRPr kumimoji="0" lang="en-US" sz="1800" b="0" i="0" u="none" strike="noStrike" kern="1200" cap="none" spc="0" normalizeH="0" baseline="0" noProof="0">
              <a:ln>
                <a:noFill/>
              </a:ln>
              <a:solidFill>
                <a:srgbClr val="463668"/>
              </a:solidFill>
              <a:effectLst/>
              <a:uLnTx/>
              <a:uFillTx/>
              <a:latin typeface="Segoe UI Semibold"/>
              <a:ea typeface="+mn-ea"/>
              <a:cs typeface="+mn-cs"/>
            </a:endParaRPr>
          </a:p>
        </p:txBody>
      </p:sp>
      <p:sp>
        <p:nvSpPr>
          <p:cNvPr id="6" name="TextBox 5">
            <a:extLst>
              <a:ext uri="{FF2B5EF4-FFF2-40B4-BE49-F238E27FC236}">
                <a16:creationId xmlns:a16="http://schemas.microsoft.com/office/drawing/2014/main" id="{B715C4CB-72FE-E27B-D055-D1076052D08A}"/>
              </a:ext>
            </a:extLst>
          </p:cNvPr>
          <p:cNvSpPr txBox="1"/>
          <p:nvPr/>
        </p:nvSpPr>
        <p:spPr>
          <a:xfrm>
            <a:off x="3404524" y="4220051"/>
            <a:ext cx="1481132" cy="276999"/>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463668"/>
                </a:solidFill>
                <a:effectLst/>
                <a:uLnTx/>
                <a:uFillTx/>
                <a:latin typeface="Segoe UI Semibold"/>
                <a:ea typeface="+mn-ea"/>
                <a:cs typeface="Segoe UI Semibold"/>
              </a:rPr>
              <a:t>Prompt app</a:t>
            </a:r>
            <a:endParaRPr kumimoji="0" lang="en-US" sz="1800" b="0" i="0" u="none" strike="noStrike" kern="1200" cap="none" spc="0" normalizeH="0" baseline="0" noProof="0">
              <a:ln>
                <a:noFill/>
              </a:ln>
              <a:solidFill>
                <a:srgbClr val="463668"/>
              </a:solidFill>
              <a:effectLst/>
              <a:uLnTx/>
              <a:uFillTx/>
              <a:latin typeface="Segoe UI Semibold"/>
              <a:ea typeface="+mn-ea"/>
              <a:cs typeface="+mn-cs"/>
            </a:endParaRPr>
          </a:p>
        </p:txBody>
      </p:sp>
      <p:cxnSp>
        <p:nvCxnSpPr>
          <p:cNvPr id="8" name="Straight Arrow Connector 7">
            <a:extLst>
              <a:ext uri="{FF2B5EF4-FFF2-40B4-BE49-F238E27FC236}">
                <a16:creationId xmlns:a16="http://schemas.microsoft.com/office/drawing/2014/main" id="{9B103A69-E279-E702-3A5A-CF5C1190C6EE}"/>
              </a:ext>
            </a:extLst>
          </p:cNvPr>
          <p:cNvCxnSpPr>
            <a:cxnSpLocks/>
          </p:cNvCxnSpPr>
          <p:nvPr/>
        </p:nvCxnSpPr>
        <p:spPr>
          <a:xfrm>
            <a:off x="1645147" y="3644289"/>
            <a:ext cx="1920240"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9" name="TextBox 8">
            <a:extLst>
              <a:ext uri="{FF2B5EF4-FFF2-40B4-BE49-F238E27FC236}">
                <a16:creationId xmlns:a16="http://schemas.microsoft.com/office/drawing/2014/main" id="{830C8FE5-AE5C-B977-FB20-1A285CBC53AC}"/>
              </a:ext>
            </a:extLst>
          </p:cNvPr>
          <p:cNvSpPr txBox="1"/>
          <p:nvPr/>
        </p:nvSpPr>
        <p:spPr>
          <a:xfrm>
            <a:off x="2252607" y="3297851"/>
            <a:ext cx="705321"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cript" panose="030B0504020000000003" pitchFamily="66" charset="0"/>
                <a:ea typeface="+mn-ea"/>
                <a:cs typeface="Dreaming Outloud Script Pro" panose="020F0502020204030204" pitchFamily="66" charset="0"/>
              </a:rPr>
              <a:t>Prompt</a:t>
            </a:r>
          </a:p>
        </p:txBody>
      </p:sp>
      <p:sp>
        <p:nvSpPr>
          <p:cNvPr id="10" name="TextBox 9">
            <a:extLst>
              <a:ext uri="{FF2B5EF4-FFF2-40B4-BE49-F238E27FC236}">
                <a16:creationId xmlns:a16="http://schemas.microsoft.com/office/drawing/2014/main" id="{6970C708-8F9E-5412-BC1C-2721FC8784E1}"/>
              </a:ext>
            </a:extLst>
          </p:cNvPr>
          <p:cNvSpPr txBox="1"/>
          <p:nvPr/>
        </p:nvSpPr>
        <p:spPr>
          <a:xfrm>
            <a:off x="2158029" y="3701215"/>
            <a:ext cx="894476" cy="43088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nsolas" panose="020B0609020204030204" pitchFamily="49" charset="0"/>
                <a:ea typeface="+mn-ea"/>
                <a:cs typeface="Courier New" panose="02070309020205020404" pitchFamily="49" charset="0"/>
              </a:rPr>
              <a:t>Generated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nsolas" panose="020B0609020204030204" pitchFamily="49" charset="0"/>
                <a:ea typeface="+mn-ea"/>
                <a:cs typeface="Courier New" panose="02070309020205020404" pitchFamily="49" charset="0"/>
              </a:rPr>
              <a:t>response</a:t>
            </a:r>
          </a:p>
        </p:txBody>
      </p:sp>
      <p:sp>
        <p:nvSpPr>
          <p:cNvPr id="11" name="TextBox 10">
            <a:extLst>
              <a:ext uri="{FF2B5EF4-FFF2-40B4-BE49-F238E27FC236}">
                <a16:creationId xmlns:a16="http://schemas.microsoft.com/office/drawing/2014/main" id="{55B32477-0605-0E32-C954-89A2A3DB68D6}"/>
              </a:ext>
            </a:extLst>
          </p:cNvPr>
          <p:cNvSpPr txBox="1"/>
          <p:nvPr/>
        </p:nvSpPr>
        <p:spPr>
          <a:xfrm>
            <a:off x="2426532" y="4220051"/>
            <a:ext cx="357470"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63668"/>
                </a:solidFill>
                <a:effectLst/>
                <a:uLnTx/>
                <a:uFillTx/>
                <a:latin typeface="Segoe UI Semibold"/>
                <a:ea typeface="+mn-ea"/>
                <a:cs typeface="+mn-cs"/>
              </a:rPr>
              <a:t>API</a:t>
            </a:r>
          </a:p>
        </p:txBody>
      </p:sp>
      <p:sp>
        <p:nvSpPr>
          <p:cNvPr id="12" name="TextBox 11">
            <a:extLst>
              <a:ext uri="{FF2B5EF4-FFF2-40B4-BE49-F238E27FC236}">
                <a16:creationId xmlns:a16="http://schemas.microsoft.com/office/drawing/2014/main" id="{7B163F5B-65C8-CDE5-C5E3-0998A0D346D6}"/>
              </a:ext>
            </a:extLst>
          </p:cNvPr>
          <p:cNvSpPr txBox="1"/>
          <p:nvPr/>
        </p:nvSpPr>
        <p:spPr>
          <a:xfrm>
            <a:off x="1350917" y="5710950"/>
            <a:ext cx="3403176"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Prompt Engineering</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Better prompt = better responses</a:t>
            </a:r>
          </a:p>
        </p:txBody>
      </p:sp>
      <p:pic>
        <p:nvPicPr>
          <p:cNvPr id="13" name="Picture 12" descr="Retrieval Augmented Generation with Huggingface Transformers and Ray">
            <a:extLst>
              <a:ext uri="{FF2B5EF4-FFF2-40B4-BE49-F238E27FC236}">
                <a16:creationId xmlns:a16="http://schemas.microsoft.com/office/drawing/2014/main" id="{9D2ABC4E-209F-866D-6EDB-52DF08E4DB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8069" y="3061247"/>
            <a:ext cx="1166085" cy="116608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D9CF23A-BE26-1B40-9E4A-ED91198F4813}"/>
              </a:ext>
            </a:extLst>
          </p:cNvPr>
          <p:cNvSpPr txBox="1"/>
          <p:nvPr/>
        </p:nvSpPr>
        <p:spPr>
          <a:xfrm>
            <a:off x="6157720" y="4220051"/>
            <a:ext cx="2506783" cy="553998"/>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63668"/>
                </a:solidFill>
                <a:effectLst/>
                <a:uLnTx/>
                <a:uFillTx/>
                <a:latin typeface="Segoe UI Semibold"/>
                <a:ea typeface="+mn-ea"/>
                <a:cs typeface="+mn-cs"/>
              </a:rPr>
              <a:t>Retrieval Augmented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63668"/>
                </a:solidFill>
                <a:effectLst/>
                <a:uLnTx/>
                <a:uFillTx/>
                <a:latin typeface="Segoe UI Semibold"/>
                <a:ea typeface="+mn-ea"/>
                <a:cs typeface="+mn-cs"/>
              </a:rPr>
              <a:t>Generation (RAG)</a:t>
            </a:r>
          </a:p>
        </p:txBody>
      </p:sp>
      <p:cxnSp>
        <p:nvCxnSpPr>
          <p:cNvPr id="15" name="Straight Arrow Connector 14">
            <a:extLst>
              <a:ext uri="{FF2B5EF4-FFF2-40B4-BE49-F238E27FC236}">
                <a16:creationId xmlns:a16="http://schemas.microsoft.com/office/drawing/2014/main" id="{4333C761-74D0-BF9A-A715-F504D3502C81}"/>
              </a:ext>
            </a:extLst>
          </p:cNvPr>
          <p:cNvCxnSpPr>
            <a:cxnSpLocks/>
          </p:cNvCxnSpPr>
          <p:nvPr/>
        </p:nvCxnSpPr>
        <p:spPr>
          <a:xfrm>
            <a:off x="4724792" y="3644289"/>
            <a:ext cx="1920240"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CF123934-54A4-29DF-4111-045541ADF18F}"/>
              </a:ext>
            </a:extLst>
          </p:cNvPr>
          <p:cNvCxnSpPr>
            <a:cxnSpLocks/>
          </p:cNvCxnSpPr>
          <p:nvPr/>
        </p:nvCxnSpPr>
        <p:spPr>
          <a:xfrm>
            <a:off x="8177191" y="3644289"/>
            <a:ext cx="1920240"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9" name="TextBox 28">
            <a:extLst>
              <a:ext uri="{FF2B5EF4-FFF2-40B4-BE49-F238E27FC236}">
                <a16:creationId xmlns:a16="http://schemas.microsoft.com/office/drawing/2014/main" id="{761BDD3C-4EDE-87E2-6D9A-11B90D118914}"/>
              </a:ext>
            </a:extLst>
          </p:cNvPr>
          <p:cNvSpPr txBox="1"/>
          <p:nvPr/>
        </p:nvSpPr>
        <p:spPr>
          <a:xfrm>
            <a:off x="8580635" y="3297851"/>
            <a:ext cx="1113354" cy="215444"/>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Search</a:t>
            </a:r>
          </a:p>
        </p:txBody>
      </p:sp>
      <p:sp>
        <p:nvSpPr>
          <p:cNvPr id="30" name="TextBox 29">
            <a:extLst>
              <a:ext uri="{FF2B5EF4-FFF2-40B4-BE49-F238E27FC236}">
                <a16:creationId xmlns:a16="http://schemas.microsoft.com/office/drawing/2014/main" id="{561C8F19-51C0-10F9-91F9-BE71C88A3C75}"/>
              </a:ext>
            </a:extLst>
          </p:cNvPr>
          <p:cNvSpPr txBox="1"/>
          <p:nvPr/>
        </p:nvSpPr>
        <p:spPr>
          <a:xfrm>
            <a:off x="5017129" y="3297851"/>
            <a:ext cx="1335565" cy="215444"/>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Search results</a:t>
            </a:r>
          </a:p>
        </p:txBody>
      </p:sp>
      <p:sp>
        <p:nvSpPr>
          <p:cNvPr id="32" name="TextBox 31">
            <a:extLst>
              <a:ext uri="{FF2B5EF4-FFF2-40B4-BE49-F238E27FC236}">
                <a16:creationId xmlns:a16="http://schemas.microsoft.com/office/drawing/2014/main" id="{B9C16EA8-E994-CC17-58CF-652838DED596}"/>
              </a:ext>
            </a:extLst>
          </p:cNvPr>
          <p:cNvSpPr txBox="1"/>
          <p:nvPr/>
        </p:nvSpPr>
        <p:spPr>
          <a:xfrm>
            <a:off x="1944734" y="3082408"/>
            <a:ext cx="1321067" cy="43088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cript" panose="030B0504020000000003" pitchFamily="66" charset="0"/>
                <a:ea typeface="+mn-ea"/>
                <a:cs typeface="Dreaming Outloud Script Pro" panose="020F0502020204030204" pitchFamily="66" charset="0"/>
              </a:rPr>
              <a:t>Prompt</a:t>
            </a:r>
            <a:endParaRPr kumimoji="0" lang="en-US" sz="1400" b="0" i="0" u="none" strike="noStrike" kern="1200" cap="none" spc="0" normalizeH="0" baseline="0" noProof="0">
              <a:ln>
                <a:noFill/>
              </a:ln>
              <a:solidFill>
                <a:srgbClr val="000000"/>
              </a:solidFill>
              <a:effectLst/>
              <a:uLnTx/>
              <a:uFillTx/>
              <a:latin typeface="Dreaming Outloud Script Pro" panose="020F0502020204030204" pitchFamily="66" charset="0"/>
              <a:ea typeface="+mn-ea"/>
              <a:cs typeface="Dreaming Outloud Script Pro" panose="020F0502020204030204" pitchFamily="66" charset="0"/>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Dreaming Outloud Script Pro" panose="020F0502020204030204" pitchFamily="66" charset="0"/>
              </a:rPr>
              <a:t>+ search results</a:t>
            </a:r>
          </a:p>
        </p:txBody>
      </p:sp>
      <p:sp>
        <p:nvSpPr>
          <p:cNvPr id="34" name="TextBox 33">
            <a:extLst>
              <a:ext uri="{FF2B5EF4-FFF2-40B4-BE49-F238E27FC236}">
                <a16:creationId xmlns:a16="http://schemas.microsoft.com/office/drawing/2014/main" id="{3EC04C07-358F-DF54-07F0-7F0221A75C24}"/>
              </a:ext>
            </a:extLst>
          </p:cNvPr>
          <p:cNvSpPr txBox="1"/>
          <p:nvPr/>
        </p:nvSpPr>
        <p:spPr>
          <a:xfrm>
            <a:off x="790949" y="1417102"/>
            <a:ext cx="7046539" cy="605294"/>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Fine tuning </a:t>
            </a:r>
            <a:r>
              <a:rPr kumimoji="0" lang="en-US" sz="1800" b="0" i="0" u="none" strike="noStrike" kern="1200" cap="none" spc="0" normalizeH="0" baseline="0" noProof="0">
                <a:ln>
                  <a:noFill/>
                </a:ln>
                <a:solidFill>
                  <a:srgbClr val="000000"/>
                </a:solidFill>
                <a:effectLst/>
                <a:uLnTx/>
                <a:uFillTx/>
                <a:latin typeface="Segoe UI"/>
                <a:ea typeface="+mn-ea"/>
                <a:cs typeface="+mn-cs"/>
              </a:rPr>
              <a:t>= customizing a trained model</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Grounding</a:t>
            </a:r>
            <a:r>
              <a:rPr kumimoji="0" lang="en-US" sz="1800" b="0" i="0" u="none" strike="noStrike" kern="1200" cap="none" spc="0" normalizeH="0" baseline="0" noProof="0">
                <a:ln>
                  <a:noFill/>
                </a:ln>
                <a:solidFill>
                  <a:srgbClr val="000000"/>
                </a:solidFill>
                <a:effectLst/>
                <a:uLnTx/>
                <a:uFillTx/>
                <a:latin typeface="Segoe UI"/>
                <a:ea typeface="+mn-ea"/>
                <a:cs typeface="+mn-cs"/>
              </a:rPr>
              <a:t> = providing additional context to a trained model</a:t>
            </a:r>
          </a:p>
        </p:txBody>
      </p:sp>
      <p:cxnSp>
        <p:nvCxnSpPr>
          <p:cNvPr id="3" name="Straight Connector 2">
            <a:extLst>
              <a:ext uri="{FF2B5EF4-FFF2-40B4-BE49-F238E27FC236}">
                <a16:creationId xmlns:a16="http://schemas.microsoft.com/office/drawing/2014/main" id="{91CDBE16-ADD7-D7F1-68E4-CEFBEDB10C93}"/>
              </a:ext>
              <a:ext uri="{C183D7F6-B498-43B3-948B-1728B52AA6E4}">
                <adec:decorative xmlns:adec="http://schemas.microsoft.com/office/drawing/2017/decorative" val="1"/>
              </a:ext>
            </a:extLst>
          </p:cNvPr>
          <p:cNvCxnSpPr>
            <a:cxnSpLocks/>
          </p:cNvCxnSpPr>
          <p:nvPr/>
        </p:nvCxnSpPr>
        <p:spPr>
          <a:xfrm>
            <a:off x="588263" y="1436688"/>
            <a:ext cx="0" cy="581025"/>
          </a:xfrm>
          <a:prstGeom prst="line">
            <a:avLst/>
          </a:prstGeom>
          <a:ln w="19050">
            <a:gradFill flip="none" rotWithShape="1">
              <a:gsLst>
                <a:gs pos="0">
                  <a:srgbClr val="C03BC4"/>
                </a:gs>
                <a:gs pos="100000">
                  <a:srgbClr val="0078D4"/>
                </a:gs>
              </a:gsLst>
              <a:lin ang="162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96F9FEC5-3566-A7FD-08CB-3C2240871EC3}"/>
              </a:ext>
            </a:extLst>
          </p:cNvPr>
          <p:cNvGrpSpPr/>
          <p:nvPr/>
        </p:nvGrpSpPr>
        <p:grpSpPr>
          <a:xfrm>
            <a:off x="10280469" y="2026083"/>
            <a:ext cx="1326314" cy="3661930"/>
            <a:chOff x="10280469" y="2026083"/>
            <a:chExt cx="1326314" cy="3661930"/>
          </a:xfrm>
        </p:grpSpPr>
        <p:sp>
          <p:nvSpPr>
            <p:cNvPr id="27" name="Rectangle: Rounded Corners 26">
              <a:extLst>
                <a:ext uri="{FF2B5EF4-FFF2-40B4-BE49-F238E27FC236}">
                  <a16:creationId xmlns:a16="http://schemas.microsoft.com/office/drawing/2014/main" id="{38D25BF4-BE2D-1BDF-FA38-2A3259D9E683}"/>
                </a:ext>
              </a:extLst>
            </p:cNvPr>
            <p:cNvSpPr/>
            <p:nvPr/>
          </p:nvSpPr>
          <p:spPr bwMode="auto">
            <a:xfrm>
              <a:off x="10280469" y="2026083"/>
              <a:ext cx="1326314" cy="3661930"/>
            </a:xfrm>
            <a:prstGeom prst="roundRect">
              <a:avLst>
                <a:gd name="adj" fmla="val 5751"/>
              </a:avLst>
            </a:prstGeom>
            <a:pattFill prst="wave">
              <a:fgClr>
                <a:srgbClr val="FFF8F3"/>
              </a:fgClr>
              <a:bgClr>
                <a:schemeClr val="bg1"/>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0" rIns="2286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grpSp>
          <p:nvGrpSpPr>
            <p:cNvPr id="62" name="Group 61">
              <a:extLst>
                <a:ext uri="{FF2B5EF4-FFF2-40B4-BE49-F238E27FC236}">
                  <a16:creationId xmlns:a16="http://schemas.microsoft.com/office/drawing/2014/main" id="{6DDADAAE-9BA7-A56C-E205-DF38C36D2AA6}"/>
                </a:ext>
              </a:extLst>
            </p:cNvPr>
            <p:cNvGrpSpPr/>
            <p:nvPr/>
          </p:nvGrpSpPr>
          <p:grpSpPr>
            <a:xfrm>
              <a:off x="10583021" y="2253588"/>
              <a:ext cx="721210" cy="3206920"/>
              <a:chOff x="10583021" y="2288339"/>
              <a:chExt cx="721210" cy="3206920"/>
            </a:xfrm>
          </p:grpSpPr>
          <p:pic>
            <p:nvPicPr>
              <p:cNvPr id="19" name="Picture 18">
                <a:extLst>
                  <a:ext uri="{FF2B5EF4-FFF2-40B4-BE49-F238E27FC236}">
                    <a16:creationId xmlns:a16="http://schemas.microsoft.com/office/drawing/2014/main" id="{C3359234-9375-5A8A-73BB-CC16A71E39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3021" y="2288339"/>
                <a:ext cx="721210" cy="721210"/>
              </a:xfrm>
              <a:prstGeom prst="rect">
                <a:avLst/>
              </a:prstGeom>
            </p:spPr>
          </p:pic>
          <p:pic>
            <p:nvPicPr>
              <p:cNvPr id="21" name="Picture 20" descr="Folder icon">
                <a:extLst>
                  <a:ext uri="{FF2B5EF4-FFF2-40B4-BE49-F238E27FC236}">
                    <a16:creationId xmlns:a16="http://schemas.microsoft.com/office/drawing/2014/main" id="{BBC193AB-0EEA-E816-BEEF-EBFE0C3BA7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3021" y="4774049"/>
                <a:ext cx="721210" cy="721210"/>
              </a:xfrm>
              <a:prstGeom prst="rect">
                <a:avLst/>
              </a:prstGeom>
            </p:spPr>
          </p:pic>
          <p:pic>
            <p:nvPicPr>
              <p:cNvPr id="24" name="Picture 23" descr="Database&#10; icon">
                <a:extLst>
                  <a:ext uri="{FF2B5EF4-FFF2-40B4-BE49-F238E27FC236}">
                    <a16:creationId xmlns:a16="http://schemas.microsoft.com/office/drawing/2014/main" id="{9E3FA78F-AF2B-AACD-C8D8-649C4D8E85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83021" y="3531194"/>
                <a:ext cx="721210" cy="721210"/>
              </a:xfrm>
              <a:prstGeom prst="rect">
                <a:avLst/>
              </a:prstGeom>
            </p:spPr>
          </p:pic>
        </p:grpSp>
      </p:grpSp>
      <p:pic>
        <p:nvPicPr>
          <p:cNvPr id="26" name="Picture 25" descr="Chat-Dialogue&#10; icon">
            <a:extLst>
              <a:ext uri="{FF2B5EF4-FFF2-40B4-BE49-F238E27FC236}">
                <a16:creationId xmlns:a16="http://schemas.microsoft.com/office/drawing/2014/main" id="{F908CFE4-2C86-6E4A-6342-EDBF9E1802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48424" y="3247624"/>
            <a:ext cx="793331" cy="793331"/>
          </a:xfrm>
          <a:prstGeom prst="rect">
            <a:avLst/>
          </a:prstGeom>
        </p:spPr>
      </p:pic>
      <p:grpSp>
        <p:nvGrpSpPr>
          <p:cNvPr id="58" name="Group 57">
            <a:extLst>
              <a:ext uri="{FF2B5EF4-FFF2-40B4-BE49-F238E27FC236}">
                <a16:creationId xmlns:a16="http://schemas.microsoft.com/office/drawing/2014/main" id="{6560DA2D-3A07-58AE-7CD9-8ED120DBDE1A}"/>
              </a:ext>
            </a:extLst>
          </p:cNvPr>
          <p:cNvGrpSpPr/>
          <p:nvPr/>
        </p:nvGrpSpPr>
        <p:grpSpPr>
          <a:xfrm>
            <a:off x="748394" y="3287431"/>
            <a:ext cx="713716" cy="713717"/>
            <a:chOff x="-604607" y="2214543"/>
            <a:chExt cx="516667" cy="516668"/>
          </a:xfrm>
        </p:grpSpPr>
        <p:grpSp>
          <p:nvGrpSpPr>
            <p:cNvPr id="57" name="Group 56">
              <a:extLst>
                <a:ext uri="{FF2B5EF4-FFF2-40B4-BE49-F238E27FC236}">
                  <a16:creationId xmlns:a16="http://schemas.microsoft.com/office/drawing/2014/main" id="{B194AECF-0587-43D8-00D9-5D93839D71ED}"/>
                </a:ext>
              </a:extLst>
            </p:cNvPr>
            <p:cNvGrpSpPr/>
            <p:nvPr/>
          </p:nvGrpSpPr>
          <p:grpSpPr>
            <a:xfrm>
              <a:off x="-571699" y="2247451"/>
              <a:ext cx="449263" cy="449263"/>
              <a:chOff x="-571699" y="2247451"/>
              <a:chExt cx="449263" cy="449263"/>
            </a:xfrm>
          </p:grpSpPr>
          <p:sp>
            <p:nvSpPr>
              <p:cNvPr id="33" name="Line 96">
                <a:extLst>
                  <a:ext uri="{FF2B5EF4-FFF2-40B4-BE49-F238E27FC236}">
                    <a16:creationId xmlns:a16="http://schemas.microsoft.com/office/drawing/2014/main" id="{C1F91620-665B-1DC8-A85C-07853053E104}"/>
                  </a:ext>
                </a:extLst>
              </p:cNvPr>
              <p:cNvSpPr>
                <a:spLocks noChangeShapeType="1"/>
              </p:cNvSpPr>
              <p:nvPr/>
            </p:nvSpPr>
            <p:spPr bwMode="auto">
              <a:xfrm>
                <a:off x="-570112" y="2249039"/>
                <a:ext cx="447675" cy="44767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5" name="Line 97">
                <a:extLst>
                  <a:ext uri="{FF2B5EF4-FFF2-40B4-BE49-F238E27FC236}">
                    <a16:creationId xmlns:a16="http://schemas.microsoft.com/office/drawing/2014/main" id="{60317F15-C953-EDCB-C948-7CC60924A5A2}"/>
                  </a:ext>
                </a:extLst>
              </p:cNvPr>
              <p:cNvSpPr>
                <a:spLocks noChangeShapeType="1"/>
              </p:cNvSpPr>
              <p:nvPr/>
            </p:nvSpPr>
            <p:spPr bwMode="auto">
              <a:xfrm flipV="1">
                <a:off x="-570112" y="2249039"/>
                <a:ext cx="447675" cy="44767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6" name="Line 98">
                <a:extLst>
                  <a:ext uri="{FF2B5EF4-FFF2-40B4-BE49-F238E27FC236}">
                    <a16:creationId xmlns:a16="http://schemas.microsoft.com/office/drawing/2014/main" id="{15EE5133-54E0-3417-4597-AB49298E1159}"/>
                  </a:ext>
                </a:extLst>
              </p:cNvPr>
              <p:cNvSpPr>
                <a:spLocks noChangeShapeType="1"/>
              </p:cNvSpPr>
              <p:nvPr/>
            </p:nvSpPr>
            <p:spPr bwMode="auto">
              <a:xfrm>
                <a:off x="-570112" y="2472876"/>
                <a:ext cx="447675" cy="0"/>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7" name="Line 99">
                <a:extLst>
                  <a:ext uri="{FF2B5EF4-FFF2-40B4-BE49-F238E27FC236}">
                    <a16:creationId xmlns:a16="http://schemas.microsoft.com/office/drawing/2014/main" id="{2F015BCF-C92F-8D53-009F-A7BBD12E22CB}"/>
                  </a:ext>
                </a:extLst>
              </p:cNvPr>
              <p:cNvSpPr>
                <a:spLocks noChangeShapeType="1"/>
              </p:cNvSpPr>
              <p:nvPr/>
            </p:nvSpPr>
            <p:spPr bwMode="auto">
              <a:xfrm>
                <a:off x="-346274" y="2247451"/>
                <a:ext cx="0" cy="449263"/>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8" name="Line 100">
                <a:extLst>
                  <a:ext uri="{FF2B5EF4-FFF2-40B4-BE49-F238E27FC236}">
                    <a16:creationId xmlns:a16="http://schemas.microsoft.com/office/drawing/2014/main" id="{1E17FDB9-68F9-A60B-6C0B-4BB7BC6670B3}"/>
                  </a:ext>
                </a:extLst>
              </p:cNvPr>
              <p:cNvSpPr>
                <a:spLocks noChangeShapeType="1"/>
              </p:cNvSpPr>
              <p:nvPr/>
            </p:nvSpPr>
            <p:spPr bwMode="auto">
              <a:xfrm flipV="1">
                <a:off x="-570112" y="2472876"/>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9" name="Line 101">
                <a:extLst>
                  <a:ext uri="{FF2B5EF4-FFF2-40B4-BE49-F238E27FC236}">
                    <a16:creationId xmlns:a16="http://schemas.microsoft.com/office/drawing/2014/main" id="{94179567-AC02-D788-FC00-0493F9C9EA2B}"/>
                  </a:ext>
                </a:extLst>
              </p:cNvPr>
              <p:cNvSpPr>
                <a:spLocks noChangeShapeType="1"/>
              </p:cNvSpPr>
              <p:nvPr/>
            </p:nvSpPr>
            <p:spPr bwMode="auto">
              <a:xfrm flipH="1" flipV="1">
                <a:off x="-570112" y="2472876"/>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0" name="Line 102">
                <a:extLst>
                  <a:ext uri="{FF2B5EF4-FFF2-40B4-BE49-F238E27FC236}">
                    <a16:creationId xmlns:a16="http://schemas.microsoft.com/office/drawing/2014/main" id="{92EA95CE-E565-35B9-7AFE-D3382325320E}"/>
                  </a:ext>
                </a:extLst>
              </p:cNvPr>
              <p:cNvSpPr>
                <a:spLocks noChangeShapeType="1"/>
              </p:cNvSpPr>
              <p:nvPr/>
            </p:nvSpPr>
            <p:spPr bwMode="auto">
              <a:xfrm>
                <a:off x="-570112" y="2249039"/>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Line 103">
                <a:extLst>
                  <a:ext uri="{FF2B5EF4-FFF2-40B4-BE49-F238E27FC236}">
                    <a16:creationId xmlns:a16="http://schemas.microsoft.com/office/drawing/2014/main" id="{05EFB821-277D-4BC9-A439-B84E4ACB1A1A}"/>
                  </a:ext>
                </a:extLst>
              </p:cNvPr>
              <p:cNvSpPr>
                <a:spLocks noChangeShapeType="1"/>
              </p:cNvSpPr>
              <p:nvPr/>
            </p:nvSpPr>
            <p:spPr bwMode="auto">
              <a:xfrm flipH="1">
                <a:off x="-570112" y="2249039"/>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2" name="Line 104">
                <a:extLst>
                  <a:ext uri="{FF2B5EF4-FFF2-40B4-BE49-F238E27FC236}">
                    <a16:creationId xmlns:a16="http://schemas.microsoft.com/office/drawing/2014/main" id="{4264E3EA-DD8B-15FE-E794-D59853BB4A6F}"/>
                  </a:ext>
                </a:extLst>
              </p:cNvPr>
              <p:cNvSpPr>
                <a:spLocks noChangeShapeType="1"/>
              </p:cNvSpPr>
              <p:nvPr/>
            </p:nvSpPr>
            <p:spPr bwMode="auto">
              <a:xfrm>
                <a:off x="-346274" y="2249039"/>
                <a:ext cx="223838"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3" name="Line 105">
                <a:extLst>
                  <a:ext uri="{FF2B5EF4-FFF2-40B4-BE49-F238E27FC236}">
                    <a16:creationId xmlns:a16="http://schemas.microsoft.com/office/drawing/2014/main" id="{04B06E46-D237-529F-43CF-1FFF6228B01A}"/>
                  </a:ext>
                </a:extLst>
              </p:cNvPr>
              <p:cNvSpPr>
                <a:spLocks noChangeShapeType="1"/>
              </p:cNvSpPr>
              <p:nvPr/>
            </p:nvSpPr>
            <p:spPr bwMode="auto">
              <a:xfrm flipH="1">
                <a:off x="-570112" y="2247451"/>
                <a:ext cx="223838" cy="22542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4" name="Line 106">
                <a:extLst>
                  <a:ext uri="{FF2B5EF4-FFF2-40B4-BE49-F238E27FC236}">
                    <a16:creationId xmlns:a16="http://schemas.microsoft.com/office/drawing/2014/main" id="{1E6AC899-FC9C-E869-8856-EB6D495FD90A}"/>
                  </a:ext>
                </a:extLst>
              </p:cNvPr>
              <p:cNvSpPr>
                <a:spLocks noChangeShapeType="1"/>
              </p:cNvSpPr>
              <p:nvPr/>
            </p:nvSpPr>
            <p:spPr bwMode="auto">
              <a:xfrm flipV="1">
                <a:off x="-346274" y="2472876"/>
                <a:ext cx="223838"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5" name="Line 107">
                <a:extLst>
                  <a:ext uri="{FF2B5EF4-FFF2-40B4-BE49-F238E27FC236}">
                    <a16:creationId xmlns:a16="http://schemas.microsoft.com/office/drawing/2014/main" id="{7A9198D7-302A-A793-8626-F7144E2C6753}"/>
                  </a:ext>
                </a:extLst>
              </p:cNvPr>
              <p:cNvSpPr>
                <a:spLocks noChangeShapeType="1"/>
              </p:cNvSpPr>
              <p:nvPr/>
            </p:nvSpPr>
            <p:spPr bwMode="auto">
              <a:xfrm flipH="1" flipV="1">
                <a:off x="-571699" y="2472876"/>
                <a:ext cx="22542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46" name="Oval 108">
              <a:extLst>
                <a:ext uri="{FF2B5EF4-FFF2-40B4-BE49-F238E27FC236}">
                  <a16:creationId xmlns:a16="http://schemas.microsoft.com/office/drawing/2014/main" id="{5581A9C1-3717-0FFD-0FCC-7031532097C9}"/>
                </a:ext>
              </a:extLst>
            </p:cNvPr>
            <p:cNvSpPr>
              <a:spLocks noChangeArrowheads="1"/>
            </p:cNvSpPr>
            <p:nvPr/>
          </p:nvSpPr>
          <p:spPr bwMode="auto">
            <a:xfrm>
              <a:off x="-604607" y="2214543"/>
              <a:ext cx="67405" cy="67405"/>
            </a:xfrm>
            <a:prstGeom prst="ellipse">
              <a:avLst/>
            </a:prstGeom>
            <a:gradFill flip="none" rotWithShape="1">
              <a:gsLst>
                <a:gs pos="0">
                  <a:srgbClr val="269FC2"/>
                </a:gs>
                <a:gs pos="100000">
                  <a:srgbClr val="0078D4"/>
                </a:gs>
              </a:gsLst>
              <a:path path="circle">
                <a:fillToRect l="100000" t="100000"/>
              </a:path>
              <a:tileRect r="-100000" b="-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7" name="Oval 109">
              <a:extLst>
                <a:ext uri="{FF2B5EF4-FFF2-40B4-BE49-F238E27FC236}">
                  <a16:creationId xmlns:a16="http://schemas.microsoft.com/office/drawing/2014/main" id="{D30E0B86-3FE2-2AFF-9BCF-BBF5F1D77B75}"/>
                </a:ext>
              </a:extLst>
            </p:cNvPr>
            <p:cNvSpPr>
              <a:spLocks noChangeArrowheads="1"/>
            </p:cNvSpPr>
            <p:nvPr/>
          </p:nvSpPr>
          <p:spPr bwMode="auto">
            <a:xfrm>
              <a:off x="-604607" y="2438012"/>
              <a:ext cx="67405" cy="69729"/>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8" name="Oval 110">
              <a:extLst>
                <a:ext uri="{FF2B5EF4-FFF2-40B4-BE49-F238E27FC236}">
                  <a16:creationId xmlns:a16="http://schemas.microsoft.com/office/drawing/2014/main" id="{2689A366-B694-2F55-44DF-B8F6C951BCB2}"/>
                </a:ext>
              </a:extLst>
            </p:cNvPr>
            <p:cNvSpPr>
              <a:spLocks noChangeArrowheads="1"/>
            </p:cNvSpPr>
            <p:nvPr/>
          </p:nvSpPr>
          <p:spPr bwMode="auto">
            <a:xfrm>
              <a:off x="-604607" y="2663806"/>
              <a:ext cx="67405"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9" name="Oval 111">
              <a:extLst>
                <a:ext uri="{FF2B5EF4-FFF2-40B4-BE49-F238E27FC236}">
                  <a16:creationId xmlns:a16="http://schemas.microsoft.com/office/drawing/2014/main" id="{D935F408-C5C2-0DED-2CB4-1395517209E6}"/>
                </a:ext>
              </a:extLst>
            </p:cNvPr>
            <p:cNvSpPr>
              <a:spLocks noChangeArrowheads="1"/>
            </p:cNvSpPr>
            <p:nvPr/>
          </p:nvSpPr>
          <p:spPr bwMode="auto">
            <a:xfrm>
              <a:off x="-381139" y="2214543"/>
              <a:ext cx="69729"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0" name="Oval 112">
              <a:extLst>
                <a:ext uri="{FF2B5EF4-FFF2-40B4-BE49-F238E27FC236}">
                  <a16:creationId xmlns:a16="http://schemas.microsoft.com/office/drawing/2014/main" id="{46348CDF-5E43-5E96-A787-1C466A22B653}"/>
                </a:ext>
              </a:extLst>
            </p:cNvPr>
            <p:cNvSpPr>
              <a:spLocks noChangeArrowheads="1"/>
            </p:cNvSpPr>
            <p:nvPr/>
          </p:nvSpPr>
          <p:spPr bwMode="auto">
            <a:xfrm>
              <a:off x="-381139" y="2438012"/>
              <a:ext cx="69729" cy="69729"/>
            </a:xfrm>
            <a:prstGeom prst="ellipse">
              <a:avLst/>
            </a:prstGeom>
            <a:gradFill flip="none" rotWithShape="1">
              <a:gsLst>
                <a:gs pos="100000">
                  <a:srgbClr val="2A446F"/>
                </a:gs>
                <a:gs pos="43000">
                  <a:srgbClr val="0078D4"/>
                </a:gs>
              </a:gsLst>
              <a:path path="circle">
                <a:fillToRect l="100000" b="100000"/>
              </a:path>
              <a:tileRect t="-100000" r="-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1" name="Oval 113">
              <a:extLst>
                <a:ext uri="{FF2B5EF4-FFF2-40B4-BE49-F238E27FC236}">
                  <a16:creationId xmlns:a16="http://schemas.microsoft.com/office/drawing/2014/main" id="{5640000C-7195-1683-01E0-2C84696DBAFD}"/>
                </a:ext>
              </a:extLst>
            </p:cNvPr>
            <p:cNvSpPr>
              <a:spLocks noChangeArrowheads="1"/>
            </p:cNvSpPr>
            <p:nvPr/>
          </p:nvSpPr>
          <p:spPr bwMode="auto">
            <a:xfrm>
              <a:off x="-381139" y="2663806"/>
              <a:ext cx="69729"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2" name="Oval 114">
              <a:extLst>
                <a:ext uri="{FF2B5EF4-FFF2-40B4-BE49-F238E27FC236}">
                  <a16:creationId xmlns:a16="http://schemas.microsoft.com/office/drawing/2014/main" id="{9AB69076-8295-FD52-1A49-67755CFDD3B9}"/>
                </a:ext>
              </a:extLst>
            </p:cNvPr>
            <p:cNvSpPr>
              <a:spLocks noChangeArrowheads="1"/>
            </p:cNvSpPr>
            <p:nvPr/>
          </p:nvSpPr>
          <p:spPr bwMode="auto">
            <a:xfrm>
              <a:off x="-155345" y="2214543"/>
              <a:ext cx="67405"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3" name="Oval 115">
              <a:extLst>
                <a:ext uri="{FF2B5EF4-FFF2-40B4-BE49-F238E27FC236}">
                  <a16:creationId xmlns:a16="http://schemas.microsoft.com/office/drawing/2014/main" id="{ABD5D434-8099-69A7-274D-684C0BF26007}"/>
                </a:ext>
              </a:extLst>
            </p:cNvPr>
            <p:cNvSpPr>
              <a:spLocks noChangeArrowheads="1"/>
            </p:cNvSpPr>
            <p:nvPr/>
          </p:nvSpPr>
          <p:spPr bwMode="auto">
            <a:xfrm>
              <a:off x="-155345" y="2438012"/>
              <a:ext cx="67405" cy="69729"/>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4" name="Oval 116">
              <a:extLst>
                <a:ext uri="{FF2B5EF4-FFF2-40B4-BE49-F238E27FC236}">
                  <a16:creationId xmlns:a16="http://schemas.microsoft.com/office/drawing/2014/main" id="{63AE94E5-EC82-D33A-B6F6-8F43EE6D9E04}"/>
                </a:ext>
              </a:extLst>
            </p:cNvPr>
            <p:cNvSpPr>
              <a:spLocks noChangeArrowheads="1"/>
            </p:cNvSpPr>
            <p:nvPr/>
          </p:nvSpPr>
          <p:spPr bwMode="auto">
            <a:xfrm>
              <a:off x="-155345" y="2663806"/>
              <a:ext cx="67405" cy="67405"/>
            </a:xfrm>
            <a:prstGeom prst="ellipse">
              <a:avLst/>
            </a:prstGeom>
            <a:gradFill flip="none" rotWithShape="1">
              <a:gsLst>
                <a:gs pos="100000">
                  <a:srgbClr val="2A446F"/>
                </a:gs>
                <a:gs pos="43000">
                  <a:srgbClr val="0078D4"/>
                </a:gs>
              </a:gsLst>
              <a:path path="circle">
                <a:fillToRect l="100000" b="100000"/>
              </a:path>
              <a:tileRect t="-100000" r="-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pic>
        <p:nvPicPr>
          <p:cNvPr id="60" name="Picture 59" descr="Chat-Check&#10; icon">
            <a:extLst>
              <a:ext uri="{FF2B5EF4-FFF2-40B4-BE49-F238E27FC236}">
                <a16:creationId xmlns:a16="http://schemas.microsoft.com/office/drawing/2014/main" id="{6DD7D94B-F082-DC7F-8237-B4EFA4F4F0B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1392" y="5755334"/>
            <a:ext cx="446382" cy="446382"/>
          </a:xfrm>
          <a:prstGeom prst="rect">
            <a:avLst/>
          </a:prstGeom>
        </p:spPr>
      </p:pic>
      <p:cxnSp>
        <p:nvCxnSpPr>
          <p:cNvPr id="61" name="Straight Connector 60">
            <a:extLst>
              <a:ext uri="{FF2B5EF4-FFF2-40B4-BE49-F238E27FC236}">
                <a16:creationId xmlns:a16="http://schemas.microsoft.com/office/drawing/2014/main" id="{315B64C8-0627-82B0-AB89-A10D7ED6FC8C}"/>
              </a:ext>
              <a:ext uri="{C183D7F6-B498-43B3-948B-1728B52AA6E4}">
                <adec:decorative xmlns:adec="http://schemas.microsoft.com/office/drawing/2017/decorative" val="1"/>
              </a:ext>
            </a:extLst>
          </p:cNvPr>
          <p:cNvCxnSpPr>
            <a:cxnSpLocks/>
          </p:cNvCxnSpPr>
          <p:nvPr/>
        </p:nvCxnSpPr>
        <p:spPr>
          <a:xfrm>
            <a:off x="588263" y="5688013"/>
            <a:ext cx="0" cy="581025"/>
          </a:xfrm>
          <a:prstGeom prst="line">
            <a:avLst/>
          </a:prstGeom>
          <a:ln w="19050">
            <a:gradFill flip="none" rotWithShape="1">
              <a:gsLst>
                <a:gs pos="0">
                  <a:srgbClr val="C03BC4"/>
                </a:gs>
                <a:gs pos="100000">
                  <a:srgbClr val="0078D4"/>
                </a:gs>
              </a:gsLst>
              <a:lin ang="162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454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5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par>
                                <p:cTn id="19" presetID="16" presetClass="entr" presetSubtype="37"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barn(outVertical)">
                                      <p:cBhvr>
                                        <p:cTn id="21" dur="750"/>
                                        <p:tgtEl>
                                          <p:spTgt spid="23"/>
                                        </p:tgtEl>
                                      </p:cBhvr>
                                    </p:animEffect>
                                  </p:childTnLst>
                                </p:cTn>
                              </p:par>
                              <p:par>
                                <p:cTn id="22" presetID="16" presetClass="entr" presetSubtype="37"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arn(outVertical)">
                                      <p:cBhvr>
                                        <p:cTn id="24" dur="750"/>
                                        <p:tgtEl>
                                          <p:spTgt spid="15"/>
                                        </p:tgtEl>
                                      </p:cBhvr>
                                    </p:animEffect>
                                  </p:childTnLst>
                                </p:cTn>
                              </p:par>
                              <p:par>
                                <p:cTn id="25" presetID="10" presetClass="entr" presetSubtype="0" fill="hold" nodeType="withEffect">
                                  <p:stCondLst>
                                    <p:cond delay="25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4" fill="hold" grpId="0" nodeType="clickEffect">
                                  <p:stCondLst>
                                    <p:cond delay="0"/>
                                  </p:stCondLst>
                                  <p:childTnLst>
                                    <p:animEffect transition="out" filter="wipe(down)">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par>
                                <p:cTn id="33" presetID="22" presetClass="entr" presetSubtype="4"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down)">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left)">
                                      <p:cBhvr>
                                        <p:cTn id="40" dur="750"/>
                                        <p:tgtEl>
                                          <p:spTgt spid="34"/>
                                        </p:tgtEl>
                                      </p:cBhvr>
                                    </p:animEffect>
                                  </p:childTnLst>
                                </p:cTn>
                              </p:par>
                              <p:par>
                                <p:cTn id="41" presetID="16" presetClass="entr" presetSubtype="42" fill="hold"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barn(outHorizontal)">
                                      <p:cBhvr>
                                        <p:cTn id="4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29" grpId="0"/>
      <p:bldP spid="30" grpId="0"/>
      <p:bldP spid="32" grpId="0"/>
      <p:bldP spid="3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Main Conten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nchor="t">
        <a:spAutoFit/>
      </a:bodyPr>
      <a:lstStyle>
        <a:defPPr algn="l">
          <a:defRPr sz="2400" dirty="0">
            <a:latin typeface="Calibri Light" charset="0"/>
            <a:ea typeface="Calibri Light" charset="0"/>
            <a:cs typeface="Calibri Light"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2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mplate starter blue_Feb_2021.potx" id="{7E4FBD1E-96B2-4ADF-B4EB-9742DE36B692}" vid="{0978E87C-D85C-432B-BFDA-CDA9D8358CBC}"/>
    </a:ext>
  </a:extLst>
</a:theme>
</file>

<file path=ppt/theme/theme1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13.xml><?xml version="1.0" encoding="utf-8"?>
<a:theme xmlns:a="http://schemas.openxmlformats.org/drawingml/2006/main" name="6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4.xml><?xml version="1.0" encoding="utf-8"?>
<a:theme xmlns:a="http://schemas.openxmlformats.org/drawingml/2006/main" name="1_Microsoft Build 16:9 Template Light">
  <a:themeElements>
    <a:clrScheme name="Custom 172">
      <a:dk1>
        <a:srgbClr val="000000"/>
      </a:dk1>
      <a:lt1>
        <a:srgbClr val="FFFFFF"/>
      </a:lt1>
      <a:dk2>
        <a:srgbClr val="463668"/>
      </a:dk2>
      <a:lt2>
        <a:srgbClr val="E8E6DF"/>
      </a:lt2>
      <a:accent1>
        <a:srgbClr val="463668"/>
      </a:accent1>
      <a:accent2>
        <a:srgbClr val="8DE971"/>
      </a:accent2>
      <a:accent3>
        <a:srgbClr val="0078D4"/>
      </a:accent3>
      <a:accent4>
        <a:srgbClr val="8C8279"/>
      </a:accent4>
      <a:accent5>
        <a:srgbClr val="C03BC4"/>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CB8DCBED-82E1-474F-9E4B-2E30C091C6A5}"/>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3.xml><?xml version="1.0" encoding="utf-8"?>
<a:theme xmlns:a="http://schemas.openxmlformats.org/drawingml/2006/main" name="Microsoft Build 16:9 Template Light">
  <a:themeElements>
    <a:clrScheme name="Custom 172">
      <a:dk1>
        <a:srgbClr val="000000"/>
      </a:dk1>
      <a:lt1>
        <a:srgbClr val="FFFFFF"/>
      </a:lt1>
      <a:dk2>
        <a:srgbClr val="463668"/>
      </a:dk2>
      <a:lt2>
        <a:srgbClr val="E8E6DF"/>
      </a:lt2>
      <a:accent1>
        <a:srgbClr val="463668"/>
      </a:accent1>
      <a:accent2>
        <a:srgbClr val="8DE971"/>
      </a:accent2>
      <a:accent3>
        <a:srgbClr val="0078D4"/>
      </a:accent3>
      <a:accent4>
        <a:srgbClr val="8C8279"/>
      </a:accent4>
      <a:accent5>
        <a:srgbClr val="C03BC4"/>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CB8DCBED-82E1-474F-9E4B-2E30C091C6A5}"/>
    </a:ext>
  </a:extLst>
</a:theme>
</file>

<file path=ppt/theme/theme4.xml><?xml version="1.0" encoding="utf-8"?>
<a:theme xmlns:a="http://schemas.openxmlformats.org/drawingml/2006/main" name="4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5.xml><?xml version="1.0" encoding="utf-8"?>
<a:theme xmlns:a="http://schemas.openxmlformats.org/drawingml/2006/main" name="1_Industry Leader Summit">
  <a:themeElements>
    <a:clrScheme name="Theme Colors Dark">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59ED7"/>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Industry Leader Summit" id="{F72972EE-8539-4F6B-95B3-B9EDE7F62884}" vid="{9C08EBE9-3C5D-4CC2-9DC2-4A0FCE8BE873}"/>
    </a:ext>
  </a:extLst>
</a:theme>
</file>

<file path=ppt/theme/theme6.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91F2C"/>
        </a:solidFill>
        <a:ln>
          <a:solidFill>
            <a:schemeClr val="bg2"/>
          </a:solidFill>
          <a:headEnd type="none" w="med" len="med"/>
          <a:tailEnd type="none" w="med" len="med"/>
        </a:ln>
        <a:effectLst>
          <a:outerShdw blurRad="63500" dist="127000" dir="2700000" algn="tl" rotWithShape="0">
            <a:srgbClr val="000000">
              <a:alpha val="43137"/>
            </a:srgbClr>
          </a:outerShdw>
        </a:effectLst>
        <a:scene3d>
          <a:camera prst="perspectiveLeft" fov="2100000">
            <a:rot lat="0" lon="0" rev="0"/>
          </a:camera>
          <a:lightRig rig="threePt" dir="t"/>
        </a:scene3d>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1200" dirty="0">
            <a:solidFill>
              <a:srgbClr val="091F2C"/>
            </a:solidFill>
            <a:latin typeface="Segoe UI"/>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mplate starter blue_Feb_2021.potx" id="{7E4FBD1E-96B2-4ADF-B4EB-9742DE36B692}" vid="{0978E87C-D85C-432B-BFDA-CDA9D8358CBC}"/>
    </a:ext>
  </a:extLst>
</a:theme>
</file>

<file path=ppt/theme/theme7.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9.xml><?xml version="1.0" encoding="utf-8"?>
<a:theme xmlns:a="http://schemas.openxmlformats.org/drawingml/2006/main" name="5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21" ma:contentTypeDescription="Create a new document." ma:contentTypeScope="" ma:versionID="43bdcbfeb7fcda6a2e89446e54872c76">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59dbe341e7ef88394888977efef8c3c5"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DocTags" ma:index="26" nillable="true" ma:displayName="MediaServiceDocTags" ma:hidden="true" ma:internalName="MediaServiceDocTags" ma:readOnly="true">
      <xsd:simpleType>
        <xsd:restriction base="dms:Note"/>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3ae6f26d-9444-4782-a775-fd15bae28999">
      <Terms xmlns="http://schemas.microsoft.com/office/infopath/2007/PartnerControls"/>
    </lcf76f155ced4ddcb4097134ff3c332f>
    <_ip_UnifiedCompliancePolicyProperties xmlns="http://schemas.microsoft.com/sharepoint/v3" xsi:nil="true"/>
    <MediaServiceKeyPoints xmlns="3ae6f26d-9444-4782-a775-fd15bae28999" xsi:nil="true"/>
    <TaxCatchAll xmlns="230e9df3-be65-4c73-a93b-d1236ebd677e" xsi:nil="true"/>
  </documentManagement>
</p:properties>
</file>

<file path=customXml/itemProps1.xml><?xml version="1.0" encoding="utf-8"?>
<ds:datastoreItem xmlns:ds="http://schemas.openxmlformats.org/officeDocument/2006/customXml" ds:itemID="{91433091-CAC7-4F6D-BEF7-71153615BEB4}">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FB9EDAB-725B-4067-BB93-684A2797DDDE}">
  <ds:schemaRefs>
    <ds:schemaRef ds:uri="http://schemas.microsoft.com/sharepoint/v3/contenttype/forms"/>
  </ds:schemaRefs>
</ds:datastoreItem>
</file>

<file path=customXml/itemProps3.xml><?xml version="1.0" encoding="utf-8"?>
<ds:datastoreItem xmlns:ds="http://schemas.openxmlformats.org/officeDocument/2006/customXml" ds:itemID="{EF9ECC87-F72F-4E81-81EF-49DE3D14F009}">
  <ds:schemaRefs>
    <ds:schemaRef ds:uri="230e9df3-be65-4c73-a93b-d1236ebd677e"/>
    <ds:schemaRef ds:uri="3ae6f26d-9444-4782-a775-fd15bae28999"/>
    <ds:schemaRef ds:uri="72c0272b-f05b-475f-9459-f7525b8ef3e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81</Slides>
  <Notes>46</Notes>
  <HiddenSlides>3</HiddenSlides>
  <ScaleCrop>false</ScaleCrop>
  <HeadingPairs>
    <vt:vector size="4" baseType="variant">
      <vt:variant>
        <vt:lpstr>Theme</vt:lpstr>
      </vt:variant>
      <vt:variant>
        <vt:i4>14</vt:i4>
      </vt:variant>
      <vt:variant>
        <vt:lpstr>Slide Titles</vt:lpstr>
      </vt:variant>
      <vt:variant>
        <vt:i4>81</vt:i4>
      </vt:variant>
    </vt:vector>
  </HeadingPairs>
  <TitlesOfParts>
    <vt:vector size="95" baseType="lpstr">
      <vt:lpstr>Office Theme</vt:lpstr>
      <vt:lpstr>3_White Template</vt:lpstr>
      <vt:lpstr>Microsoft Build 16:9 Template Light</vt:lpstr>
      <vt:lpstr>4_White Template</vt:lpstr>
      <vt:lpstr>1_Industry Leader Summit</vt:lpstr>
      <vt:lpstr>White Template</vt:lpstr>
      <vt:lpstr>1_Office Theme</vt:lpstr>
      <vt:lpstr>1_White Template</vt:lpstr>
      <vt:lpstr>5_WHITE TEMPLATE</vt:lpstr>
      <vt:lpstr>Main Content</vt:lpstr>
      <vt:lpstr>2_White Template</vt:lpstr>
      <vt:lpstr>Microsoft Ignite 16/9 White Template</vt:lpstr>
      <vt:lpstr>6_WHITE TEMPLATE</vt:lpstr>
      <vt:lpstr>1_Microsoft Build 16:9 Template Light</vt:lpstr>
      <vt:lpstr>The SQL AI Workshop </vt:lpstr>
      <vt:lpstr>Workshop goals</vt:lpstr>
      <vt:lpstr>The Cloud Workshop for the SQL Professional</vt:lpstr>
      <vt:lpstr>Agenda (10 AM - 5 PM)</vt:lpstr>
      <vt:lpstr>To-do</vt:lpstr>
      <vt:lpstr>Beyond RDBMS</vt:lpstr>
      <vt:lpstr>This is a new moment for AI</vt:lpstr>
      <vt:lpstr>Why Generative AI and Your Data?</vt:lpstr>
      <vt:lpstr>Let’s get grounded on prompts</vt:lpstr>
      <vt:lpstr>Building Generative AI applications with databases</vt:lpstr>
      <vt:lpstr>The AI developer platform</vt:lpstr>
      <vt:lpstr>Vectors and Embeddings</vt:lpstr>
      <vt:lpstr>Similarity Searching using Cosine</vt:lpstr>
      <vt:lpstr>Responsible AI</vt:lpstr>
      <vt:lpstr>Models</vt:lpstr>
      <vt:lpstr>Azure OpenAI Service https://learn.microsoft.com/en-us/azure/ai-services/openai/ </vt:lpstr>
      <vt:lpstr>Prompts: Talking to a Model</vt:lpstr>
      <vt:lpstr>Prompts: Talking to a Model</vt:lpstr>
      <vt:lpstr>Prompts: Formatting</vt:lpstr>
      <vt:lpstr>Prompts: Examples</vt:lpstr>
      <vt:lpstr>Hands-on Walkthrough</vt:lpstr>
      <vt:lpstr>PowerPoint Presentation</vt:lpstr>
      <vt:lpstr>PowerPoint Presentation</vt:lpstr>
      <vt:lpstr>Notebook</vt:lpstr>
      <vt:lpstr>Why SQL for AI apps?</vt:lpstr>
      <vt:lpstr>Why SQL for AI apps?</vt:lpstr>
      <vt:lpstr>Azure SQL Database and AI Scenarios</vt:lpstr>
      <vt:lpstr>Get smarter with your SQL data</vt:lpstr>
      <vt:lpstr>Demo  Vector Search and Chat with your Data using Azure AI services</vt:lpstr>
      <vt:lpstr>Let’s REST a bit</vt:lpstr>
      <vt:lpstr>REST and Inferencing Endpoints</vt:lpstr>
      <vt:lpstr>Azure SQL Database External REST endpoints</vt:lpstr>
      <vt:lpstr>Call REST services from the Azure SQL Database</vt:lpstr>
      <vt:lpstr>Use T-SQL for Vector and Hybrid Search Connected to AI</vt:lpstr>
      <vt:lpstr>RAG Pattern</vt:lpstr>
      <vt:lpstr>PowerPoint Presentation</vt:lpstr>
      <vt:lpstr>PowerPoint Presentation</vt:lpstr>
      <vt:lpstr>Let’s get started</vt:lpstr>
      <vt:lpstr>SSMS  Connect to pre-created Azure SQL DB</vt:lpstr>
      <vt:lpstr>Azure Data Studio  Connect to pre-created Azure SQL DB</vt:lpstr>
      <vt:lpstr>DB information</vt:lpstr>
      <vt:lpstr>GitHub aka.ms/sqlaiworkshop</vt:lpstr>
      <vt:lpstr>API keys</vt:lpstr>
      <vt:lpstr>Hands-on Lab</vt:lpstr>
      <vt:lpstr>Lunch Break</vt:lpstr>
      <vt:lpstr>Azure AI Content Safety https://learn.microsoft.com/en-us/azure/ai-services/content-safety/ </vt:lpstr>
      <vt:lpstr>Azure AI Language https://learn.microsoft.com/en-us/azure/ai-services/language-service/ </vt:lpstr>
      <vt:lpstr>Hands-on Lab</vt:lpstr>
      <vt:lpstr>Semantic Kernel</vt:lpstr>
      <vt:lpstr>LangChain https://www.langchain.com/   </vt:lpstr>
      <vt:lpstr>Semantic Kernel https://github.com/microsoft/semantic-kernel  </vt:lpstr>
      <vt:lpstr>Hands-on Walkthrough</vt:lpstr>
      <vt:lpstr>The Age of Copilots</vt:lpstr>
      <vt:lpstr>Simplify development, design, operations, and troubleshooting</vt:lpstr>
      <vt:lpstr>Demo  Microsoft Copilot in Azure</vt:lpstr>
      <vt:lpstr>Our vision for SQL</vt:lpstr>
      <vt:lpstr>Azure SQL Database Copilot portal experiences</vt:lpstr>
      <vt:lpstr>Copilot principles</vt:lpstr>
      <vt:lpstr>Microsoft Copilot in Azure</vt:lpstr>
      <vt:lpstr>Example prompts</vt:lpstr>
      <vt:lpstr>      Data flow</vt:lpstr>
      <vt:lpstr>Usage Tips</vt:lpstr>
      <vt:lpstr>Demo  “SQL Copilot”</vt:lpstr>
      <vt:lpstr>Natural language to SQL (preview)</vt:lpstr>
      <vt:lpstr>Natural Language to SQL – Usage Tips</vt:lpstr>
      <vt:lpstr>Demo  NL2SQL</vt:lpstr>
      <vt:lpstr>FAQs…</vt:lpstr>
      <vt:lpstr>What have we learned so far?</vt:lpstr>
      <vt:lpstr>Learn more and provide feedback</vt:lpstr>
      <vt:lpstr>Microsoft Fabric</vt:lpstr>
      <vt:lpstr>Mirroring Databases</vt:lpstr>
      <vt:lpstr>PowerPoint Presentation</vt:lpstr>
      <vt:lpstr>Demo  Mirroring SQL ground to cloud in Microsoft Fabric</vt:lpstr>
      <vt:lpstr>You have questions</vt:lpstr>
      <vt:lpstr>Fabric Experiences Unlocked with Mirroring</vt:lpstr>
      <vt:lpstr>Demo: Mirrored Azure SQL data with Microsoft Fabric Experiences</vt:lpstr>
      <vt:lpstr>Gen AI Uses Cases</vt:lpstr>
      <vt:lpstr>SQL + AI Use Cases</vt:lpstr>
      <vt:lpstr>End-to-end scenario – Chatbot on your Data</vt:lpstr>
      <vt:lpstr>The Future of SQL and AI</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Muazma Zahid</dc:creator>
  <cp:revision>1</cp:revision>
  <dcterms:created xsi:type="dcterms:W3CDTF">2024-08-29T15:27:47Z</dcterms:created>
  <dcterms:modified xsi:type="dcterms:W3CDTF">2024-09-29T15:38:41Z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